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328" r:id="rId2"/>
    <p:sldId id="329" r:id="rId3"/>
    <p:sldId id="333" r:id="rId4"/>
    <p:sldId id="32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08" autoAdjust="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86"/>
    </p:cViewPr>
  </p:sorterViewPr>
  <p:notesViewPr>
    <p:cSldViewPr snapToGrid="0">
      <p:cViewPr varScale="1">
        <p:scale>
          <a:sx n="98" d="100"/>
          <a:sy n="98" d="100"/>
        </p:scale>
        <p:origin x="2742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929094-3B3E-4BE6-A846-BCF2DF650A8B}" type="doc">
      <dgm:prSet loTypeId="urn:microsoft.com/office/officeart/2005/8/layout/radial5" loCatId="cycle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pPr rtl="1"/>
          <a:endParaRPr lang="he-IL"/>
        </a:p>
      </dgm:t>
    </dgm:pt>
    <dgm:pt modelId="{C95816E2-7C1B-41FA-9B9B-F9BDCE296703}">
      <dgm:prSet phldrT="[טקסט]"/>
      <dgm:spPr/>
      <dgm:t>
        <a:bodyPr/>
        <a:lstStyle/>
        <a:p>
          <a:pPr rtl="1"/>
          <a:r>
            <a:rPr lang="he-IL" dirty="0"/>
            <a:t>מה כן לעשות?</a:t>
          </a:r>
        </a:p>
      </dgm:t>
    </dgm:pt>
    <dgm:pt modelId="{13C01567-D4BB-4D27-A3D1-4002C3C18CE0}" type="parTrans" cxnId="{EC76F709-A2D9-42C1-907D-54D4274C30F6}">
      <dgm:prSet/>
      <dgm:spPr/>
      <dgm:t>
        <a:bodyPr/>
        <a:lstStyle/>
        <a:p>
          <a:pPr rtl="1"/>
          <a:endParaRPr lang="he-IL"/>
        </a:p>
      </dgm:t>
    </dgm:pt>
    <dgm:pt modelId="{3344BAB3-6215-4128-948E-439FF9F2108D}" type="sibTrans" cxnId="{EC76F709-A2D9-42C1-907D-54D4274C30F6}">
      <dgm:prSet/>
      <dgm:spPr/>
      <dgm:t>
        <a:bodyPr/>
        <a:lstStyle/>
        <a:p>
          <a:pPr rtl="1"/>
          <a:endParaRPr lang="he-IL"/>
        </a:p>
      </dgm:t>
    </dgm:pt>
    <dgm:pt modelId="{D359DC57-309C-4A4C-A549-64ACB8E0AB16}">
      <dgm:prSet phldrT="[טקסט]"/>
      <dgm:spPr/>
      <dgm:t>
        <a:bodyPr/>
        <a:lstStyle/>
        <a:p>
          <a:pPr rtl="1"/>
          <a:r>
            <a:rPr lang="he-IL" dirty="0"/>
            <a:t>להשקיע בצו ראשון</a:t>
          </a:r>
        </a:p>
      </dgm:t>
    </dgm:pt>
    <dgm:pt modelId="{ABEB4094-7310-4F80-9909-0565D7DE4CD2}" type="parTrans" cxnId="{4FF7A938-FAAA-4AB0-B919-D6F5DBD51221}">
      <dgm:prSet/>
      <dgm:spPr/>
      <dgm:t>
        <a:bodyPr/>
        <a:lstStyle/>
        <a:p>
          <a:pPr rtl="1"/>
          <a:endParaRPr lang="he-IL"/>
        </a:p>
      </dgm:t>
    </dgm:pt>
    <dgm:pt modelId="{52C0A8BB-4272-46DD-80E9-502A98146B60}" type="sibTrans" cxnId="{4FF7A938-FAAA-4AB0-B919-D6F5DBD51221}">
      <dgm:prSet/>
      <dgm:spPr/>
      <dgm:t>
        <a:bodyPr/>
        <a:lstStyle/>
        <a:p>
          <a:pPr rtl="1"/>
          <a:endParaRPr lang="he-IL"/>
        </a:p>
      </dgm:t>
    </dgm:pt>
    <dgm:pt modelId="{23D33A32-DAE7-4DB3-AF4C-8A239F3207A1}">
      <dgm:prSet phldrT="[טקסט]"/>
      <dgm:spPr/>
      <dgm:t>
        <a:bodyPr/>
        <a:lstStyle/>
        <a:p>
          <a:pPr rtl="1"/>
          <a:r>
            <a:rPr lang="he-IL" dirty="0"/>
            <a:t>בנות – להשקיע גם ביום </a:t>
          </a:r>
          <a:r>
            <a:rPr lang="he-IL" dirty="0" err="1"/>
            <a:t>המא"ה</a:t>
          </a:r>
          <a:endParaRPr lang="he-IL" dirty="0"/>
        </a:p>
      </dgm:t>
    </dgm:pt>
    <dgm:pt modelId="{B5AB6A6A-F672-487B-9AB9-EC1A1AF59B32}" type="parTrans" cxnId="{869D5614-04FE-458A-9746-EB6B5750DA6D}">
      <dgm:prSet/>
      <dgm:spPr/>
      <dgm:t>
        <a:bodyPr/>
        <a:lstStyle/>
        <a:p>
          <a:pPr rtl="1"/>
          <a:endParaRPr lang="he-IL"/>
        </a:p>
      </dgm:t>
    </dgm:pt>
    <dgm:pt modelId="{6902110E-8592-496B-B07B-CB676CE519A9}" type="sibTrans" cxnId="{869D5614-04FE-458A-9746-EB6B5750DA6D}">
      <dgm:prSet/>
      <dgm:spPr/>
      <dgm:t>
        <a:bodyPr/>
        <a:lstStyle/>
        <a:p>
          <a:pPr rtl="1"/>
          <a:endParaRPr lang="he-IL"/>
        </a:p>
      </dgm:t>
    </dgm:pt>
    <dgm:pt modelId="{307F01BF-356D-4180-9842-054F94BF9BC4}">
      <dgm:prSet phldrT="[טקסט]"/>
      <dgm:spPr/>
      <dgm:t>
        <a:bodyPr/>
        <a:lstStyle/>
        <a:p>
          <a:pPr rtl="1"/>
          <a:r>
            <a:rPr lang="he-IL" dirty="0"/>
            <a:t>לחפור למיטב שזה מה שאתם רוצים</a:t>
          </a:r>
        </a:p>
      </dgm:t>
    </dgm:pt>
    <dgm:pt modelId="{F8CD4E64-F631-44EB-8183-8CF3C6CCA5B9}" type="parTrans" cxnId="{05C372B0-F00A-45FB-ADAA-2A8C4197DBDA}">
      <dgm:prSet/>
      <dgm:spPr/>
      <dgm:t>
        <a:bodyPr/>
        <a:lstStyle/>
        <a:p>
          <a:pPr rtl="1"/>
          <a:endParaRPr lang="he-IL"/>
        </a:p>
      </dgm:t>
    </dgm:pt>
    <dgm:pt modelId="{6AE95498-95BC-4C29-9C55-5F75634F59CD}" type="sibTrans" cxnId="{05C372B0-F00A-45FB-ADAA-2A8C4197DBDA}">
      <dgm:prSet/>
      <dgm:spPr/>
      <dgm:t>
        <a:bodyPr/>
        <a:lstStyle/>
        <a:p>
          <a:pPr rtl="1"/>
          <a:endParaRPr lang="he-IL"/>
        </a:p>
      </dgm:t>
    </dgm:pt>
    <dgm:pt modelId="{A28C1B70-4363-4D5C-9FE7-5C0863FAAA74}">
      <dgm:prSet phldrT="[טקסט]"/>
      <dgm:spPr/>
      <dgm:t>
        <a:bodyPr/>
        <a:lstStyle/>
        <a:p>
          <a:pPr rtl="1"/>
          <a:r>
            <a:rPr lang="he-IL" dirty="0"/>
            <a:t>לדרג ברצינות את שאלון העדפות</a:t>
          </a:r>
        </a:p>
      </dgm:t>
    </dgm:pt>
    <dgm:pt modelId="{BD354958-2D16-4C58-B89A-86DA978CB30F}" type="parTrans" cxnId="{71B957D3-7054-4F9B-AD38-48A05EF2FBCB}">
      <dgm:prSet/>
      <dgm:spPr/>
      <dgm:t>
        <a:bodyPr/>
        <a:lstStyle/>
        <a:p>
          <a:pPr rtl="1"/>
          <a:endParaRPr lang="he-IL"/>
        </a:p>
      </dgm:t>
    </dgm:pt>
    <dgm:pt modelId="{557C66BD-8F5E-4833-908E-2AAD4DEB9A52}" type="sibTrans" cxnId="{71B957D3-7054-4F9B-AD38-48A05EF2FBCB}">
      <dgm:prSet/>
      <dgm:spPr/>
      <dgm:t>
        <a:bodyPr/>
        <a:lstStyle/>
        <a:p>
          <a:pPr rtl="1"/>
          <a:endParaRPr lang="he-IL"/>
        </a:p>
      </dgm:t>
    </dgm:pt>
    <dgm:pt modelId="{F96D02E1-4D43-477E-857E-B8F56A8871C3}">
      <dgm:prSet phldrT="[טקסט]"/>
      <dgm:spPr/>
      <dgm:t>
        <a:bodyPr/>
        <a:lstStyle/>
        <a:p>
          <a:pPr rtl="1"/>
          <a:r>
            <a:rPr lang="he-IL" dirty="0"/>
            <a:t>להיפגש עם חיילים ומפקדים מהיחידה</a:t>
          </a:r>
        </a:p>
      </dgm:t>
    </dgm:pt>
    <dgm:pt modelId="{92BE7AC5-3A4E-4B48-98B7-921825C4FBB7}" type="parTrans" cxnId="{627A6C74-547D-45EB-A06E-18264BE62143}">
      <dgm:prSet/>
      <dgm:spPr/>
      <dgm:t>
        <a:bodyPr/>
        <a:lstStyle/>
        <a:p>
          <a:pPr rtl="1"/>
          <a:endParaRPr lang="he-IL"/>
        </a:p>
      </dgm:t>
    </dgm:pt>
    <dgm:pt modelId="{64B3BF3D-5173-4C54-8083-2365D27C0458}" type="sibTrans" cxnId="{627A6C74-547D-45EB-A06E-18264BE62143}">
      <dgm:prSet/>
      <dgm:spPr/>
      <dgm:t>
        <a:bodyPr/>
        <a:lstStyle/>
        <a:p>
          <a:pPr rtl="1"/>
          <a:endParaRPr lang="he-IL"/>
        </a:p>
      </dgm:t>
    </dgm:pt>
    <dgm:pt modelId="{A1042F4F-1860-40DD-9176-F2BAEF973A21}">
      <dgm:prSet phldrT="[טקסט]"/>
      <dgm:spPr/>
      <dgm:t>
        <a:bodyPr/>
        <a:lstStyle/>
        <a:p>
          <a:pPr rtl="1"/>
          <a:r>
            <a:rPr lang="he-IL" dirty="0"/>
            <a:t>ללמוד הכל על התפקיד המבוקש</a:t>
          </a:r>
        </a:p>
      </dgm:t>
    </dgm:pt>
    <dgm:pt modelId="{85C91C97-891A-4BCC-BD90-FFEEE5C9443A}" type="parTrans" cxnId="{A8729864-564F-491B-882C-E8A1B09B296D}">
      <dgm:prSet/>
      <dgm:spPr/>
      <dgm:t>
        <a:bodyPr/>
        <a:lstStyle/>
        <a:p>
          <a:pPr rtl="1"/>
          <a:endParaRPr lang="he-IL"/>
        </a:p>
      </dgm:t>
    </dgm:pt>
    <dgm:pt modelId="{BF4A7C44-A96D-4C3D-A2AB-899622684BBF}" type="sibTrans" cxnId="{A8729864-564F-491B-882C-E8A1B09B296D}">
      <dgm:prSet/>
      <dgm:spPr/>
      <dgm:t>
        <a:bodyPr/>
        <a:lstStyle/>
        <a:p>
          <a:pPr rtl="1"/>
          <a:endParaRPr lang="he-IL"/>
        </a:p>
      </dgm:t>
    </dgm:pt>
    <dgm:pt modelId="{AC6C355B-4364-458E-AC64-5A9D1A5FBAE7}">
      <dgm:prSet phldrT="[טקסט]"/>
      <dgm:spPr/>
      <dgm:t>
        <a:bodyPr/>
        <a:lstStyle/>
        <a:p>
          <a:pPr rtl="1"/>
          <a:r>
            <a:rPr lang="he-IL" dirty="0"/>
            <a:t>להיות בטוחים בעצמכם</a:t>
          </a:r>
        </a:p>
      </dgm:t>
    </dgm:pt>
    <dgm:pt modelId="{65B17C02-F068-4B9B-A9CE-46F1A7809E7A}" type="parTrans" cxnId="{1C83C80C-10BE-4F5B-AC5C-A0A56FCB5B20}">
      <dgm:prSet/>
      <dgm:spPr/>
      <dgm:t>
        <a:bodyPr/>
        <a:lstStyle/>
        <a:p>
          <a:pPr rtl="1"/>
          <a:endParaRPr lang="he-IL"/>
        </a:p>
      </dgm:t>
    </dgm:pt>
    <dgm:pt modelId="{8FBCDD51-D9C1-44AA-A285-DF10BAFB9B88}" type="sibTrans" cxnId="{1C83C80C-10BE-4F5B-AC5C-A0A56FCB5B20}">
      <dgm:prSet/>
      <dgm:spPr/>
      <dgm:t>
        <a:bodyPr/>
        <a:lstStyle/>
        <a:p>
          <a:pPr rtl="1"/>
          <a:endParaRPr lang="he-IL"/>
        </a:p>
      </dgm:t>
    </dgm:pt>
    <dgm:pt modelId="{B9BD3D28-0F23-44C2-ACFE-97BCDB2358E3}">
      <dgm:prSet phldrT="[טקסט]"/>
      <dgm:spPr/>
      <dgm:t>
        <a:bodyPr/>
        <a:lstStyle/>
        <a:p>
          <a:pPr rtl="1"/>
          <a:r>
            <a:rPr lang="he-IL" dirty="0"/>
            <a:t>להשקיע בכושר הגופני</a:t>
          </a:r>
        </a:p>
      </dgm:t>
    </dgm:pt>
    <dgm:pt modelId="{32C44C65-EFA3-4CE7-BA30-93774193AE0D}" type="parTrans" cxnId="{D0EE5CFC-E6F1-4D22-AFEF-20D2DC2F82CA}">
      <dgm:prSet/>
      <dgm:spPr/>
      <dgm:t>
        <a:bodyPr/>
        <a:lstStyle/>
        <a:p>
          <a:pPr rtl="1"/>
          <a:endParaRPr lang="he-IL"/>
        </a:p>
      </dgm:t>
    </dgm:pt>
    <dgm:pt modelId="{4FA2A8E8-FF44-4E46-9AA3-0F41A48A590D}" type="sibTrans" cxnId="{D0EE5CFC-E6F1-4D22-AFEF-20D2DC2F82CA}">
      <dgm:prSet/>
      <dgm:spPr/>
      <dgm:t>
        <a:bodyPr/>
        <a:lstStyle/>
        <a:p>
          <a:pPr rtl="1"/>
          <a:endParaRPr lang="he-IL"/>
        </a:p>
      </dgm:t>
    </dgm:pt>
    <dgm:pt modelId="{457B0B6C-9BFB-44FE-AFB6-72D36D62DCE6}">
      <dgm:prSet phldrT="[טקסט]"/>
      <dgm:spPr/>
      <dgm:t>
        <a:bodyPr/>
        <a:lstStyle/>
        <a:p>
          <a:pPr rtl="1"/>
          <a:r>
            <a:rPr lang="he-IL" dirty="0"/>
            <a:t>לשמור על הגוף (סיגריות, אלכוהול)</a:t>
          </a:r>
        </a:p>
      </dgm:t>
    </dgm:pt>
    <dgm:pt modelId="{7D509D4B-65C4-4A4E-AB1F-1B1D076F4D7E}" type="parTrans" cxnId="{98A6BFE8-3334-4DC7-B173-4E9FD0D929C4}">
      <dgm:prSet/>
      <dgm:spPr/>
      <dgm:t>
        <a:bodyPr/>
        <a:lstStyle/>
        <a:p>
          <a:pPr rtl="1"/>
          <a:endParaRPr lang="he-IL"/>
        </a:p>
      </dgm:t>
    </dgm:pt>
    <dgm:pt modelId="{898CF570-4E61-4ED4-A5CC-305872CC09C1}" type="sibTrans" cxnId="{98A6BFE8-3334-4DC7-B173-4E9FD0D929C4}">
      <dgm:prSet/>
      <dgm:spPr/>
      <dgm:t>
        <a:bodyPr/>
        <a:lstStyle/>
        <a:p>
          <a:pPr rtl="1"/>
          <a:endParaRPr lang="he-IL"/>
        </a:p>
      </dgm:t>
    </dgm:pt>
    <dgm:pt modelId="{1AB70849-FC77-43E5-AEA7-A7C7E605FB76}" type="pres">
      <dgm:prSet presAssocID="{85929094-3B3E-4BE6-A846-BCF2DF650A8B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BB4343C-CED5-40F3-883B-47664D5619E1}" type="pres">
      <dgm:prSet presAssocID="{C95816E2-7C1B-41FA-9B9B-F9BDCE296703}" presName="centerShape" presStyleLbl="node0" presStyleIdx="0" presStyleCnt="1"/>
      <dgm:spPr/>
    </dgm:pt>
    <dgm:pt modelId="{035B2B74-9F33-4E99-834F-0830CF8ED39C}" type="pres">
      <dgm:prSet presAssocID="{ABEB4094-7310-4F80-9909-0565D7DE4CD2}" presName="parTrans" presStyleLbl="sibTrans2D1" presStyleIdx="0" presStyleCnt="9"/>
      <dgm:spPr/>
    </dgm:pt>
    <dgm:pt modelId="{92BEB0F9-EBD9-43B3-B25D-67959B6C6DF6}" type="pres">
      <dgm:prSet presAssocID="{ABEB4094-7310-4F80-9909-0565D7DE4CD2}" presName="connectorText" presStyleLbl="sibTrans2D1" presStyleIdx="0" presStyleCnt="9"/>
      <dgm:spPr/>
    </dgm:pt>
    <dgm:pt modelId="{957425EA-2ED4-4B67-B010-D092F0405B5C}" type="pres">
      <dgm:prSet presAssocID="{D359DC57-309C-4A4C-A549-64ACB8E0AB16}" presName="node" presStyleLbl="node1" presStyleIdx="0" presStyleCnt="9">
        <dgm:presLayoutVars>
          <dgm:bulletEnabled val="1"/>
        </dgm:presLayoutVars>
      </dgm:prSet>
      <dgm:spPr/>
    </dgm:pt>
    <dgm:pt modelId="{61920C1D-EE02-44AB-87B3-65DA6529F3A0}" type="pres">
      <dgm:prSet presAssocID="{B5AB6A6A-F672-487B-9AB9-EC1A1AF59B32}" presName="parTrans" presStyleLbl="sibTrans2D1" presStyleIdx="1" presStyleCnt="9"/>
      <dgm:spPr/>
    </dgm:pt>
    <dgm:pt modelId="{CB148425-E7C6-4551-87E2-736C0F51542E}" type="pres">
      <dgm:prSet presAssocID="{B5AB6A6A-F672-487B-9AB9-EC1A1AF59B32}" presName="connectorText" presStyleLbl="sibTrans2D1" presStyleIdx="1" presStyleCnt="9"/>
      <dgm:spPr/>
    </dgm:pt>
    <dgm:pt modelId="{F0FD26F3-9357-4ABD-ABE1-D2302A7156C3}" type="pres">
      <dgm:prSet presAssocID="{23D33A32-DAE7-4DB3-AF4C-8A239F3207A1}" presName="node" presStyleLbl="node1" presStyleIdx="1" presStyleCnt="9">
        <dgm:presLayoutVars>
          <dgm:bulletEnabled val="1"/>
        </dgm:presLayoutVars>
      </dgm:prSet>
      <dgm:spPr/>
    </dgm:pt>
    <dgm:pt modelId="{96AC95FC-93C3-4AEF-AC3B-7B3ACD553A20}" type="pres">
      <dgm:prSet presAssocID="{F8CD4E64-F631-44EB-8183-8CF3C6CCA5B9}" presName="parTrans" presStyleLbl="sibTrans2D1" presStyleIdx="2" presStyleCnt="9"/>
      <dgm:spPr/>
    </dgm:pt>
    <dgm:pt modelId="{58ECE2C1-1F83-454B-9CDA-F6C2E2FBCEDD}" type="pres">
      <dgm:prSet presAssocID="{F8CD4E64-F631-44EB-8183-8CF3C6CCA5B9}" presName="connectorText" presStyleLbl="sibTrans2D1" presStyleIdx="2" presStyleCnt="9"/>
      <dgm:spPr/>
    </dgm:pt>
    <dgm:pt modelId="{CD1039AE-B089-4D42-B1FA-9322256FCAAF}" type="pres">
      <dgm:prSet presAssocID="{307F01BF-356D-4180-9842-054F94BF9BC4}" presName="node" presStyleLbl="node1" presStyleIdx="2" presStyleCnt="9">
        <dgm:presLayoutVars>
          <dgm:bulletEnabled val="1"/>
        </dgm:presLayoutVars>
      </dgm:prSet>
      <dgm:spPr/>
    </dgm:pt>
    <dgm:pt modelId="{C8FE01BC-4726-4A25-A210-EE607DDAE121}" type="pres">
      <dgm:prSet presAssocID="{BD354958-2D16-4C58-B89A-86DA978CB30F}" presName="parTrans" presStyleLbl="sibTrans2D1" presStyleIdx="3" presStyleCnt="9"/>
      <dgm:spPr/>
    </dgm:pt>
    <dgm:pt modelId="{E2F9B10E-19E9-4B49-A7C6-20D99156B14A}" type="pres">
      <dgm:prSet presAssocID="{BD354958-2D16-4C58-B89A-86DA978CB30F}" presName="connectorText" presStyleLbl="sibTrans2D1" presStyleIdx="3" presStyleCnt="9"/>
      <dgm:spPr/>
    </dgm:pt>
    <dgm:pt modelId="{6E5ACEF2-53A5-4DCD-AFA7-9BDEAEC627AB}" type="pres">
      <dgm:prSet presAssocID="{A28C1B70-4363-4D5C-9FE7-5C0863FAAA74}" presName="node" presStyleLbl="node1" presStyleIdx="3" presStyleCnt="9">
        <dgm:presLayoutVars>
          <dgm:bulletEnabled val="1"/>
        </dgm:presLayoutVars>
      </dgm:prSet>
      <dgm:spPr/>
    </dgm:pt>
    <dgm:pt modelId="{D542D20E-947A-4457-9BF7-8C7F1434ED43}" type="pres">
      <dgm:prSet presAssocID="{85C91C97-891A-4BCC-BD90-FFEEE5C9443A}" presName="parTrans" presStyleLbl="sibTrans2D1" presStyleIdx="4" presStyleCnt="9"/>
      <dgm:spPr/>
    </dgm:pt>
    <dgm:pt modelId="{0F940E97-BF5C-40F0-A6A5-7CCA8C69F7F7}" type="pres">
      <dgm:prSet presAssocID="{85C91C97-891A-4BCC-BD90-FFEEE5C9443A}" presName="connectorText" presStyleLbl="sibTrans2D1" presStyleIdx="4" presStyleCnt="9"/>
      <dgm:spPr/>
    </dgm:pt>
    <dgm:pt modelId="{64CC51FE-754C-4D29-9B02-241622F6F64D}" type="pres">
      <dgm:prSet presAssocID="{A1042F4F-1860-40DD-9176-F2BAEF973A21}" presName="node" presStyleLbl="node1" presStyleIdx="4" presStyleCnt="9">
        <dgm:presLayoutVars>
          <dgm:bulletEnabled val="1"/>
        </dgm:presLayoutVars>
      </dgm:prSet>
      <dgm:spPr/>
    </dgm:pt>
    <dgm:pt modelId="{51124655-AE05-44C1-BAA6-A0F0D9BC046F}" type="pres">
      <dgm:prSet presAssocID="{32C44C65-EFA3-4CE7-BA30-93774193AE0D}" presName="parTrans" presStyleLbl="sibTrans2D1" presStyleIdx="5" presStyleCnt="9"/>
      <dgm:spPr/>
    </dgm:pt>
    <dgm:pt modelId="{182930E7-677E-4CE4-AFC6-BB6728267E02}" type="pres">
      <dgm:prSet presAssocID="{32C44C65-EFA3-4CE7-BA30-93774193AE0D}" presName="connectorText" presStyleLbl="sibTrans2D1" presStyleIdx="5" presStyleCnt="9"/>
      <dgm:spPr/>
    </dgm:pt>
    <dgm:pt modelId="{8EA198A1-D93A-4360-B385-8CD7E15EEEFA}" type="pres">
      <dgm:prSet presAssocID="{B9BD3D28-0F23-44C2-ACFE-97BCDB2358E3}" presName="node" presStyleLbl="node1" presStyleIdx="5" presStyleCnt="9">
        <dgm:presLayoutVars>
          <dgm:bulletEnabled val="1"/>
        </dgm:presLayoutVars>
      </dgm:prSet>
      <dgm:spPr/>
    </dgm:pt>
    <dgm:pt modelId="{355CD30C-027B-4E45-8130-CC1B85B85F36}" type="pres">
      <dgm:prSet presAssocID="{7D509D4B-65C4-4A4E-AB1F-1B1D076F4D7E}" presName="parTrans" presStyleLbl="sibTrans2D1" presStyleIdx="6" presStyleCnt="9"/>
      <dgm:spPr/>
    </dgm:pt>
    <dgm:pt modelId="{A326BECA-CFA8-4E26-B420-0453C25C2CD1}" type="pres">
      <dgm:prSet presAssocID="{7D509D4B-65C4-4A4E-AB1F-1B1D076F4D7E}" presName="connectorText" presStyleLbl="sibTrans2D1" presStyleIdx="6" presStyleCnt="9"/>
      <dgm:spPr/>
    </dgm:pt>
    <dgm:pt modelId="{1361B20A-2338-4A2C-AC8F-25974E54D63D}" type="pres">
      <dgm:prSet presAssocID="{457B0B6C-9BFB-44FE-AFB6-72D36D62DCE6}" presName="node" presStyleLbl="node1" presStyleIdx="6" presStyleCnt="9">
        <dgm:presLayoutVars>
          <dgm:bulletEnabled val="1"/>
        </dgm:presLayoutVars>
      </dgm:prSet>
      <dgm:spPr/>
    </dgm:pt>
    <dgm:pt modelId="{9661BEAB-BF36-4C45-ACCC-3F78FB1EF951}" type="pres">
      <dgm:prSet presAssocID="{65B17C02-F068-4B9B-A9CE-46F1A7809E7A}" presName="parTrans" presStyleLbl="sibTrans2D1" presStyleIdx="7" presStyleCnt="9"/>
      <dgm:spPr/>
    </dgm:pt>
    <dgm:pt modelId="{770BAE54-429B-4C2B-A076-8B545DBE2CCA}" type="pres">
      <dgm:prSet presAssocID="{65B17C02-F068-4B9B-A9CE-46F1A7809E7A}" presName="connectorText" presStyleLbl="sibTrans2D1" presStyleIdx="7" presStyleCnt="9"/>
      <dgm:spPr/>
    </dgm:pt>
    <dgm:pt modelId="{B617523A-422E-4592-8591-100FED50CC08}" type="pres">
      <dgm:prSet presAssocID="{AC6C355B-4364-458E-AC64-5A9D1A5FBAE7}" presName="node" presStyleLbl="node1" presStyleIdx="7" presStyleCnt="9">
        <dgm:presLayoutVars>
          <dgm:bulletEnabled val="1"/>
        </dgm:presLayoutVars>
      </dgm:prSet>
      <dgm:spPr/>
    </dgm:pt>
    <dgm:pt modelId="{9E26ECC0-5C89-443E-BA0D-4CE8A58DE967}" type="pres">
      <dgm:prSet presAssocID="{92BE7AC5-3A4E-4B48-98B7-921825C4FBB7}" presName="parTrans" presStyleLbl="sibTrans2D1" presStyleIdx="8" presStyleCnt="9"/>
      <dgm:spPr/>
    </dgm:pt>
    <dgm:pt modelId="{381D910B-B839-455D-AEFA-7C5DA8D45E11}" type="pres">
      <dgm:prSet presAssocID="{92BE7AC5-3A4E-4B48-98B7-921825C4FBB7}" presName="connectorText" presStyleLbl="sibTrans2D1" presStyleIdx="8" presStyleCnt="9"/>
      <dgm:spPr/>
    </dgm:pt>
    <dgm:pt modelId="{4CAEC2AB-0616-4035-A9CE-B9253860236A}" type="pres">
      <dgm:prSet presAssocID="{F96D02E1-4D43-477E-857E-B8F56A8871C3}" presName="node" presStyleLbl="node1" presStyleIdx="8" presStyleCnt="9">
        <dgm:presLayoutVars>
          <dgm:bulletEnabled val="1"/>
        </dgm:presLayoutVars>
      </dgm:prSet>
      <dgm:spPr/>
    </dgm:pt>
  </dgm:ptLst>
  <dgm:cxnLst>
    <dgm:cxn modelId="{63B7B504-FAE7-474C-8F90-3C1E9D0BC0C6}" type="presOf" srcId="{92BE7AC5-3A4E-4B48-98B7-921825C4FBB7}" destId="{9E26ECC0-5C89-443E-BA0D-4CE8A58DE967}" srcOrd="0" destOrd="0" presId="urn:microsoft.com/office/officeart/2005/8/layout/radial5"/>
    <dgm:cxn modelId="{34392C07-AA66-4CD8-B878-450807C2E5AA}" type="presOf" srcId="{457B0B6C-9BFB-44FE-AFB6-72D36D62DCE6}" destId="{1361B20A-2338-4A2C-AC8F-25974E54D63D}" srcOrd="0" destOrd="0" presId="urn:microsoft.com/office/officeart/2005/8/layout/radial5"/>
    <dgm:cxn modelId="{EC76F709-A2D9-42C1-907D-54D4274C30F6}" srcId="{85929094-3B3E-4BE6-A846-BCF2DF650A8B}" destId="{C95816E2-7C1B-41FA-9B9B-F9BDCE296703}" srcOrd="0" destOrd="0" parTransId="{13C01567-D4BB-4D27-A3D1-4002C3C18CE0}" sibTransId="{3344BAB3-6215-4128-948E-439FF9F2108D}"/>
    <dgm:cxn modelId="{1C83C80C-10BE-4F5B-AC5C-A0A56FCB5B20}" srcId="{C95816E2-7C1B-41FA-9B9B-F9BDCE296703}" destId="{AC6C355B-4364-458E-AC64-5A9D1A5FBAE7}" srcOrd="7" destOrd="0" parTransId="{65B17C02-F068-4B9B-A9CE-46F1A7809E7A}" sibTransId="{8FBCDD51-D9C1-44AA-A285-DF10BAFB9B88}"/>
    <dgm:cxn modelId="{869D5614-04FE-458A-9746-EB6B5750DA6D}" srcId="{C95816E2-7C1B-41FA-9B9B-F9BDCE296703}" destId="{23D33A32-DAE7-4DB3-AF4C-8A239F3207A1}" srcOrd="1" destOrd="0" parTransId="{B5AB6A6A-F672-487B-9AB9-EC1A1AF59B32}" sibTransId="{6902110E-8592-496B-B07B-CB676CE519A9}"/>
    <dgm:cxn modelId="{89A25F16-722C-4AE8-9645-722CD064E919}" type="presOf" srcId="{65B17C02-F068-4B9B-A9CE-46F1A7809E7A}" destId="{9661BEAB-BF36-4C45-ACCC-3F78FB1EF951}" srcOrd="0" destOrd="0" presId="urn:microsoft.com/office/officeart/2005/8/layout/radial5"/>
    <dgm:cxn modelId="{CF31EA16-A633-40D9-8BF3-1F167296B093}" type="presOf" srcId="{85C91C97-891A-4BCC-BD90-FFEEE5C9443A}" destId="{D542D20E-947A-4457-9BF7-8C7F1434ED43}" srcOrd="0" destOrd="0" presId="urn:microsoft.com/office/officeart/2005/8/layout/radial5"/>
    <dgm:cxn modelId="{4FF7A938-FAAA-4AB0-B919-D6F5DBD51221}" srcId="{C95816E2-7C1B-41FA-9B9B-F9BDCE296703}" destId="{D359DC57-309C-4A4C-A549-64ACB8E0AB16}" srcOrd="0" destOrd="0" parTransId="{ABEB4094-7310-4F80-9909-0565D7DE4CD2}" sibTransId="{52C0A8BB-4272-46DD-80E9-502A98146B60}"/>
    <dgm:cxn modelId="{FF41C33D-C73D-4330-A730-DAC6E0B00EEA}" type="presOf" srcId="{AC6C355B-4364-458E-AC64-5A9D1A5FBAE7}" destId="{B617523A-422E-4592-8591-100FED50CC08}" srcOrd="0" destOrd="0" presId="urn:microsoft.com/office/officeart/2005/8/layout/radial5"/>
    <dgm:cxn modelId="{C2BA5340-52EC-49A5-8374-6F021F59CD79}" type="presOf" srcId="{BD354958-2D16-4C58-B89A-86DA978CB30F}" destId="{E2F9B10E-19E9-4B49-A7C6-20D99156B14A}" srcOrd="1" destOrd="0" presId="urn:microsoft.com/office/officeart/2005/8/layout/radial5"/>
    <dgm:cxn modelId="{B2E98F60-D52F-4D0B-80EF-38AAAD1F1114}" type="presOf" srcId="{ABEB4094-7310-4F80-9909-0565D7DE4CD2}" destId="{035B2B74-9F33-4E99-834F-0830CF8ED39C}" srcOrd="0" destOrd="0" presId="urn:microsoft.com/office/officeart/2005/8/layout/radial5"/>
    <dgm:cxn modelId="{075C6A44-2773-43BF-A965-72773EB25907}" type="presOf" srcId="{B9BD3D28-0F23-44C2-ACFE-97BCDB2358E3}" destId="{8EA198A1-D93A-4360-B385-8CD7E15EEEFA}" srcOrd="0" destOrd="0" presId="urn:microsoft.com/office/officeart/2005/8/layout/radial5"/>
    <dgm:cxn modelId="{A8729864-564F-491B-882C-E8A1B09B296D}" srcId="{C95816E2-7C1B-41FA-9B9B-F9BDCE296703}" destId="{A1042F4F-1860-40DD-9176-F2BAEF973A21}" srcOrd="4" destOrd="0" parTransId="{85C91C97-891A-4BCC-BD90-FFEEE5C9443A}" sibTransId="{BF4A7C44-A96D-4C3D-A2AB-899622684BBF}"/>
    <dgm:cxn modelId="{45E71D48-30DF-40F6-8362-634474D3F808}" type="presOf" srcId="{A1042F4F-1860-40DD-9176-F2BAEF973A21}" destId="{64CC51FE-754C-4D29-9B02-241622F6F64D}" srcOrd="0" destOrd="0" presId="urn:microsoft.com/office/officeart/2005/8/layout/radial5"/>
    <dgm:cxn modelId="{48E30F71-9025-4105-B784-14418E1F42E2}" type="presOf" srcId="{F8CD4E64-F631-44EB-8183-8CF3C6CCA5B9}" destId="{58ECE2C1-1F83-454B-9CDA-F6C2E2FBCEDD}" srcOrd="1" destOrd="0" presId="urn:microsoft.com/office/officeart/2005/8/layout/radial5"/>
    <dgm:cxn modelId="{82563953-77D4-466A-995A-2EADAC3322B8}" type="presOf" srcId="{ABEB4094-7310-4F80-9909-0565D7DE4CD2}" destId="{92BEB0F9-EBD9-43B3-B25D-67959B6C6DF6}" srcOrd="1" destOrd="0" presId="urn:microsoft.com/office/officeart/2005/8/layout/radial5"/>
    <dgm:cxn modelId="{BD4C2854-3AA6-4ADC-9831-8C27C817BBCB}" type="presOf" srcId="{32C44C65-EFA3-4CE7-BA30-93774193AE0D}" destId="{182930E7-677E-4CE4-AFC6-BB6728267E02}" srcOrd="1" destOrd="0" presId="urn:microsoft.com/office/officeart/2005/8/layout/radial5"/>
    <dgm:cxn modelId="{627A6C74-547D-45EB-A06E-18264BE62143}" srcId="{C95816E2-7C1B-41FA-9B9B-F9BDCE296703}" destId="{F96D02E1-4D43-477E-857E-B8F56A8871C3}" srcOrd="8" destOrd="0" parTransId="{92BE7AC5-3A4E-4B48-98B7-921825C4FBB7}" sibTransId="{64B3BF3D-5173-4C54-8083-2365D27C0458}"/>
    <dgm:cxn modelId="{9415D256-7970-4BDD-8A5C-16996F83CB7E}" type="presOf" srcId="{85929094-3B3E-4BE6-A846-BCF2DF650A8B}" destId="{1AB70849-FC77-43E5-AEA7-A7C7E605FB76}" srcOrd="0" destOrd="0" presId="urn:microsoft.com/office/officeart/2005/8/layout/radial5"/>
    <dgm:cxn modelId="{F4A43D7B-2134-4E9C-A3AB-AB4188DA64AA}" type="presOf" srcId="{C95816E2-7C1B-41FA-9B9B-F9BDCE296703}" destId="{DBB4343C-CED5-40F3-883B-47664D5619E1}" srcOrd="0" destOrd="0" presId="urn:microsoft.com/office/officeart/2005/8/layout/radial5"/>
    <dgm:cxn modelId="{583FC27B-3E3B-4228-B79F-E8605B7835E2}" type="presOf" srcId="{65B17C02-F068-4B9B-A9CE-46F1A7809E7A}" destId="{770BAE54-429B-4C2B-A076-8B545DBE2CCA}" srcOrd="1" destOrd="0" presId="urn:microsoft.com/office/officeart/2005/8/layout/radial5"/>
    <dgm:cxn modelId="{B28F797F-AF5B-4C75-9C31-E8DB7C0AC7AD}" type="presOf" srcId="{B5AB6A6A-F672-487B-9AB9-EC1A1AF59B32}" destId="{61920C1D-EE02-44AB-87B3-65DA6529F3A0}" srcOrd="0" destOrd="0" presId="urn:microsoft.com/office/officeart/2005/8/layout/radial5"/>
    <dgm:cxn modelId="{B5C84D85-5742-4544-834A-AEBE70ABF6BA}" type="presOf" srcId="{307F01BF-356D-4180-9842-054F94BF9BC4}" destId="{CD1039AE-B089-4D42-B1FA-9322256FCAAF}" srcOrd="0" destOrd="0" presId="urn:microsoft.com/office/officeart/2005/8/layout/radial5"/>
    <dgm:cxn modelId="{09163988-7630-42C3-B302-7140BB5A8BBA}" type="presOf" srcId="{B5AB6A6A-F672-487B-9AB9-EC1A1AF59B32}" destId="{CB148425-E7C6-4551-87E2-736C0F51542E}" srcOrd="1" destOrd="0" presId="urn:microsoft.com/office/officeart/2005/8/layout/radial5"/>
    <dgm:cxn modelId="{0D58968F-E6B7-4178-ABA6-4177FEB963BD}" type="presOf" srcId="{32C44C65-EFA3-4CE7-BA30-93774193AE0D}" destId="{51124655-AE05-44C1-BAA6-A0F0D9BC046F}" srcOrd="0" destOrd="0" presId="urn:microsoft.com/office/officeart/2005/8/layout/radial5"/>
    <dgm:cxn modelId="{891CE992-23D1-4269-933B-0D5F4D27880F}" type="presOf" srcId="{F96D02E1-4D43-477E-857E-B8F56A8871C3}" destId="{4CAEC2AB-0616-4035-A9CE-B9253860236A}" srcOrd="0" destOrd="0" presId="urn:microsoft.com/office/officeart/2005/8/layout/radial5"/>
    <dgm:cxn modelId="{62E53793-EBA1-4BE6-865C-3C0831220968}" type="presOf" srcId="{BD354958-2D16-4C58-B89A-86DA978CB30F}" destId="{C8FE01BC-4726-4A25-A210-EE607DDAE121}" srcOrd="0" destOrd="0" presId="urn:microsoft.com/office/officeart/2005/8/layout/radial5"/>
    <dgm:cxn modelId="{B2DA4F9C-C5BA-454C-9765-47A4F65EC3CD}" type="presOf" srcId="{85C91C97-891A-4BCC-BD90-FFEEE5C9443A}" destId="{0F940E97-BF5C-40F0-A6A5-7CCA8C69F7F7}" srcOrd="1" destOrd="0" presId="urn:microsoft.com/office/officeart/2005/8/layout/radial5"/>
    <dgm:cxn modelId="{72EEDEAA-9FAD-4A21-9F83-ABE305FA0433}" type="presOf" srcId="{23D33A32-DAE7-4DB3-AF4C-8A239F3207A1}" destId="{F0FD26F3-9357-4ABD-ABE1-D2302A7156C3}" srcOrd="0" destOrd="0" presId="urn:microsoft.com/office/officeart/2005/8/layout/radial5"/>
    <dgm:cxn modelId="{4D0BC4AB-21E2-47A8-9469-84510FD50434}" type="presOf" srcId="{D359DC57-309C-4A4C-A549-64ACB8E0AB16}" destId="{957425EA-2ED4-4B67-B010-D092F0405B5C}" srcOrd="0" destOrd="0" presId="urn:microsoft.com/office/officeart/2005/8/layout/radial5"/>
    <dgm:cxn modelId="{05C372B0-F00A-45FB-ADAA-2A8C4197DBDA}" srcId="{C95816E2-7C1B-41FA-9B9B-F9BDCE296703}" destId="{307F01BF-356D-4180-9842-054F94BF9BC4}" srcOrd="2" destOrd="0" parTransId="{F8CD4E64-F631-44EB-8183-8CF3C6CCA5B9}" sibTransId="{6AE95498-95BC-4C29-9C55-5F75634F59CD}"/>
    <dgm:cxn modelId="{22B110B2-19F1-4A1B-A4A8-6AF8122DCE22}" type="presOf" srcId="{7D509D4B-65C4-4A4E-AB1F-1B1D076F4D7E}" destId="{355CD30C-027B-4E45-8130-CC1B85B85F36}" srcOrd="0" destOrd="0" presId="urn:microsoft.com/office/officeart/2005/8/layout/radial5"/>
    <dgm:cxn modelId="{265566CD-45F8-4096-BB30-63F89B2BB19D}" type="presOf" srcId="{F8CD4E64-F631-44EB-8183-8CF3C6CCA5B9}" destId="{96AC95FC-93C3-4AEF-AC3B-7B3ACD553A20}" srcOrd="0" destOrd="0" presId="urn:microsoft.com/office/officeart/2005/8/layout/radial5"/>
    <dgm:cxn modelId="{67E72CD3-4BD2-4FB3-9DA6-36029C489D22}" type="presOf" srcId="{92BE7AC5-3A4E-4B48-98B7-921825C4FBB7}" destId="{381D910B-B839-455D-AEFA-7C5DA8D45E11}" srcOrd="1" destOrd="0" presId="urn:microsoft.com/office/officeart/2005/8/layout/radial5"/>
    <dgm:cxn modelId="{71B957D3-7054-4F9B-AD38-48A05EF2FBCB}" srcId="{C95816E2-7C1B-41FA-9B9B-F9BDCE296703}" destId="{A28C1B70-4363-4D5C-9FE7-5C0863FAAA74}" srcOrd="3" destOrd="0" parTransId="{BD354958-2D16-4C58-B89A-86DA978CB30F}" sibTransId="{557C66BD-8F5E-4833-908E-2AAD4DEB9A52}"/>
    <dgm:cxn modelId="{89EBEBD6-B29F-474B-9E07-89A4B9AB8D5A}" type="presOf" srcId="{7D509D4B-65C4-4A4E-AB1F-1B1D076F4D7E}" destId="{A326BECA-CFA8-4E26-B420-0453C25C2CD1}" srcOrd="1" destOrd="0" presId="urn:microsoft.com/office/officeart/2005/8/layout/radial5"/>
    <dgm:cxn modelId="{E45409E7-1DCC-42FF-86B6-EC9833286626}" type="presOf" srcId="{A28C1B70-4363-4D5C-9FE7-5C0863FAAA74}" destId="{6E5ACEF2-53A5-4DCD-AFA7-9BDEAEC627AB}" srcOrd="0" destOrd="0" presId="urn:microsoft.com/office/officeart/2005/8/layout/radial5"/>
    <dgm:cxn modelId="{98A6BFE8-3334-4DC7-B173-4E9FD0D929C4}" srcId="{C95816E2-7C1B-41FA-9B9B-F9BDCE296703}" destId="{457B0B6C-9BFB-44FE-AFB6-72D36D62DCE6}" srcOrd="6" destOrd="0" parTransId="{7D509D4B-65C4-4A4E-AB1F-1B1D076F4D7E}" sibTransId="{898CF570-4E61-4ED4-A5CC-305872CC09C1}"/>
    <dgm:cxn modelId="{D0EE5CFC-E6F1-4D22-AFEF-20D2DC2F82CA}" srcId="{C95816E2-7C1B-41FA-9B9B-F9BDCE296703}" destId="{B9BD3D28-0F23-44C2-ACFE-97BCDB2358E3}" srcOrd="5" destOrd="0" parTransId="{32C44C65-EFA3-4CE7-BA30-93774193AE0D}" sibTransId="{4FA2A8E8-FF44-4E46-9AA3-0F41A48A590D}"/>
    <dgm:cxn modelId="{8DE20A8D-8E43-49C2-80EC-F3ABB83658AB}" type="presParOf" srcId="{1AB70849-FC77-43E5-AEA7-A7C7E605FB76}" destId="{DBB4343C-CED5-40F3-883B-47664D5619E1}" srcOrd="0" destOrd="0" presId="urn:microsoft.com/office/officeart/2005/8/layout/radial5"/>
    <dgm:cxn modelId="{6E51DE4C-DBBB-44B9-82AC-F06316CB0659}" type="presParOf" srcId="{1AB70849-FC77-43E5-AEA7-A7C7E605FB76}" destId="{035B2B74-9F33-4E99-834F-0830CF8ED39C}" srcOrd="1" destOrd="0" presId="urn:microsoft.com/office/officeart/2005/8/layout/radial5"/>
    <dgm:cxn modelId="{E0065061-D0ED-4839-B84F-559050120B66}" type="presParOf" srcId="{035B2B74-9F33-4E99-834F-0830CF8ED39C}" destId="{92BEB0F9-EBD9-43B3-B25D-67959B6C6DF6}" srcOrd="0" destOrd="0" presId="urn:microsoft.com/office/officeart/2005/8/layout/radial5"/>
    <dgm:cxn modelId="{35548909-E2A5-4C57-BE51-744E5269201F}" type="presParOf" srcId="{1AB70849-FC77-43E5-AEA7-A7C7E605FB76}" destId="{957425EA-2ED4-4B67-B010-D092F0405B5C}" srcOrd="2" destOrd="0" presId="urn:microsoft.com/office/officeart/2005/8/layout/radial5"/>
    <dgm:cxn modelId="{A1BA7306-CAFC-4200-AD65-DC64F783B4C2}" type="presParOf" srcId="{1AB70849-FC77-43E5-AEA7-A7C7E605FB76}" destId="{61920C1D-EE02-44AB-87B3-65DA6529F3A0}" srcOrd="3" destOrd="0" presId="urn:microsoft.com/office/officeart/2005/8/layout/radial5"/>
    <dgm:cxn modelId="{F3B2BAB3-1898-439B-81E1-98025E777269}" type="presParOf" srcId="{61920C1D-EE02-44AB-87B3-65DA6529F3A0}" destId="{CB148425-E7C6-4551-87E2-736C0F51542E}" srcOrd="0" destOrd="0" presId="urn:microsoft.com/office/officeart/2005/8/layout/radial5"/>
    <dgm:cxn modelId="{20480B70-5689-4267-9B68-3446C1FEC7A0}" type="presParOf" srcId="{1AB70849-FC77-43E5-AEA7-A7C7E605FB76}" destId="{F0FD26F3-9357-4ABD-ABE1-D2302A7156C3}" srcOrd="4" destOrd="0" presId="urn:microsoft.com/office/officeart/2005/8/layout/radial5"/>
    <dgm:cxn modelId="{128402C7-2D22-420C-A261-10CDCC6DE49D}" type="presParOf" srcId="{1AB70849-FC77-43E5-AEA7-A7C7E605FB76}" destId="{96AC95FC-93C3-4AEF-AC3B-7B3ACD553A20}" srcOrd="5" destOrd="0" presId="urn:microsoft.com/office/officeart/2005/8/layout/radial5"/>
    <dgm:cxn modelId="{B4445DEB-203D-410C-AA59-F0BDE4AD4D24}" type="presParOf" srcId="{96AC95FC-93C3-4AEF-AC3B-7B3ACD553A20}" destId="{58ECE2C1-1F83-454B-9CDA-F6C2E2FBCEDD}" srcOrd="0" destOrd="0" presId="urn:microsoft.com/office/officeart/2005/8/layout/radial5"/>
    <dgm:cxn modelId="{344EE56B-C90C-4F8C-A77E-FC4666FF3CB9}" type="presParOf" srcId="{1AB70849-FC77-43E5-AEA7-A7C7E605FB76}" destId="{CD1039AE-B089-4D42-B1FA-9322256FCAAF}" srcOrd="6" destOrd="0" presId="urn:microsoft.com/office/officeart/2005/8/layout/radial5"/>
    <dgm:cxn modelId="{61DF9D07-18B1-444F-89F2-7B37222E8401}" type="presParOf" srcId="{1AB70849-FC77-43E5-AEA7-A7C7E605FB76}" destId="{C8FE01BC-4726-4A25-A210-EE607DDAE121}" srcOrd="7" destOrd="0" presId="urn:microsoft.com/office/officeart/2005/8/layout/radial5"/>
    <dgm:cxn modelId="{D8B7B02B-0F7A-47E1-B48D-0F1258668AB4}" type="presParOf" srcId="{C8FE01BC-4726-4A25-A210-EE607DDAE121}" destId="{E2F9B10E-19E9-4B49-A7C6-20D99156B14A}" srcOrd="0" destOrd="0" presId="urn:microsoft.com/office/officeart/2005/8/layout/radial5"/>
    <dgm:cxn modelId="{9F00328A-7A0B-45A3-A736-A73DBBCB0763}" type="presParOf" srcId="{1AB70849-FC77-43E5-AEA7-A7C7E605FB76}" destId="{6E5ACEF2-53A5-4DCD-AFA7-9BDEAEC627AB}" srcOrd="8" destOrd="0" presId="urn:microsoft.com/office/officeart/2005/8/layout/radial5"/>
    <dgm:cxn modelId="{229DDE3B-EA09-41E8-B9E0-3AE6E1CBA9EE}" type="presParOf" srcId="{1AB70849-FC77-43E5-AEA7-A7C7E605FB76}" destId="{D542D20E-947A-4457-9BF7-8C7F1434ED43}" srcOrd="9" destOrd="0" presId="urn:microsoft.com/office/officeart/2005/8/layout/radial5"/>
    <dgm:cxn modelId="{AB96DA39-6BEC-486B-B005-6FF0A7323DBD}" type="presParOf" srcId="{D542D20E-947A-4457-9BF7-8C7F1434ED43}" destId="{0F940E97-BF5C-40F0-A6A5-7CCA8C69F7F7}" srcOrd="0" destOrd="0" presId="urn:microsoft.com/office/officeart/2005/8/layout/radial5"/>
    <dgm:cxn modelId="{EF5B9C21-DC7B-48A5-AF54-8E542B080256}" type="presParOf" srcId="{1AB70849-FC77-43E5-AEA7-A7C7E605FB76}" destId="{64CC51FE-754C-4D29-9B02-241622F6F64D}" srcOrd="10" destOrd="0" presId="urn:microsoft.com/office/officeart/2005/8/layout/radial5"/>
    <dgm:cxn modelId="{114411A1-C3C0-4A9D-BDA6-862095A37758}" type="presParOf" srcId="{1AB70849-FC77-43E5-AEA7-A7C7E605FB76}" destId="{51124655-AE05-44C1-BAA6-A0F0D9BC046F}" srcOrd="11" destOrd="0" presId="urn:microsoft.com/office/officeart/2005/8/layout/radial5"/>
    <dgm:cxn modelId="{EA761465-2D7C-4A0A-A4B2-EDE8D9B75DF8}" type="presParOf" srcId="{51124655-AE05-44C1-BAA6-A0F0D9BC046F}" destId="{182930E7-677E-4CE4-AFC6-BB6728267E02}" srcOrd="0" destOrd="0" presId="urn:microsoft.com/office/officeart/2005/8/layout/radial5"/>
    <dgm:cxn modelId="{A985D7E9-32C1-498E-AE69-8B45D9CC8866}" type="presParOf" srcId="{1AB70849-FC77-43E5-AEA7-A7C7E605FB76}" destId="{8EA198A1-D93A-4360-B385-8CD7E15EEEFA}" srcOrd="12" destOrd="0" presId="urn:microsoft.com/office/officeart/2005/8/layout/radial5"/>
    <dgm:cxn modelId="{E69E10CD-0A55-4794-AC2D-90406A505F95}" type="presParOf" srcId="{1AB70849-FC77-43E5-AEA7-A7C7E605FB76}" destId="{355CD30C-027B-4E45-8130-CC1B85B85F36}" srcOrd="13" destOrd="0" presId="urn:microsoft.com/office/officeart/2005/8/layout/radial5"/>
    <dgm:cxn modelId="{77506422-4B45-4670-B352-21859F800EFE}" type="presParOf" srcId="{355CD30C-027B-4E45-8130-CC1B85B85F36}" destId="{A326BECA-CFA8-4E26-B420-0453C25C2CD1}" srcOrd="0" destOrd="0" presId="urn:microsoft.com/office/officeart/2005/8/layout/radial5"/>
    <dgm:cxn modelId="{577A48A8-F16C-4234-9E70-F527BAE7B907}" type="presParOf" srcId="{1AB70849-FC77-43E5-AEA7-A7C7E605FB76}" destId="{1361B20A-2338-4A2C-AC8F-25974E54D63D}" srcOrd="14" destOrd="0" presId="urn:microsoft.com/office/officeart/2005/8/layout/radial5"/>
    <dgm:cxn modelId="{97401F71-3335-4BE4-9A19-C114605252BD}" type="presParOf" srcId="{1AB70849-FC77-43E5-AEA7-A7C7E605FB76}" destId="{9661BEAB-BF36-4C45-ACCC-3F78FB1EF951}" srcOrd="15" destOrd="0" presId="urn:microsoft.com/office/officeart/2005/8/layout/radial5"/>
    <dgm:cxn modelId="{66AF6EA0-BD74-45A7-95AB-7A07EAB60F4C}" type="presParOf" srcId="{9661BEAB-BF36-4C45-ACCC-3F78FB1EF951}" destId="{770BAE54-429B-4C2B-A076-8B545DBE2CCA}" srcOrd="0" destOrd="0" presId="urn:microsoft.com/office/officeart/2005/8/layout/radial5"/>
    <dgm:cxn modelId="{AC9CD84B-D158-453B-BEA9-9D5CC10EDEF5}" type="presParOf" srcId="{1AB70849-FC77-43E5-AEA7-A7C7E605FB76}" destId="{B617523A-422E-4592-8591-100FED50CC08}" srcOrd="16" destOrd="0" presId="urn:microsoft.com/office/officeart/2005/8/layout/radial5"/>
    <dgm:cxn modelId="{2C6CCF05-623D-4A75-AC9E-F36EB9812B4D}" type="presParOf" srcId="{1AB70849-FC77-43E5-AEA7-A7C7E605FB76}" destId="{9E26ECC0-5C89-443E-BA0D-4CE8A58DE967}" srcOrd="17" destOrd="0" presId="urn:microsoft.com/office/officeart/2005/8/layout/radial5"/>
    <dgm:cxn modelId="{AF8A5852-E9DA-4F8B-848C-1371ACA673AF}" type="presParOf" srcId="{9E26ECC0-5C89-443E-BA0D-4CE8A58DE967}" destId="{381D910B-B839-455D-AEFA-7C5DA8D45E11}" srcOrd="0" destOrd="0" presId="urn:microsoft.com/office/officeart/2005/8/layout/radial5"/>
    <dgm:cxn modelId="{D5E93480-60C8-4225-B1FE-2FBBF5F83F03}" type="presParOf" srcId="{1AB70849-FC77-43E5-AEA7-A7C7E605FB76}" destId="{4CAEC2AB-0616-4035-A9CE-B9253860236A}" srcOrd="1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B4343C-CED5-40F3-883B-47664D5619E1}">
      <dsp:nvSpPr>
        <dsp:cNvPr id="0" name=""/>
        <dsp:cNvSpPr/>
      </dsp:nvSpPr>
      <dsp:spPr>
        <a:xfrm>
          <a:off x="4431014" y="2599416"/>
          <a:ext cx="1826684" cy="182668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000" kern="1200" dirty="0"/>
            <a:t>מה כן לעשות?</a:t>
          </a:r>
        </a:p>
      </dsp:txBody>
      <dsp:txXfrm>
        <a:off x="4698526" y="2866928"/>
        <a:ext cx="1291660" cy="1291660"/>
      </dsp:txXfrm>
    </dsp:sp>
    <dsp:sp modelId="{035B2B74-9F33-4E99-834F-0830CF8ED39C}">
      <dsp:nvSpPr>
        <dsp:cNvPr id="0" name=""/>
        <dsp:cNvSpPr/>
      </dsp:nvSpPr>
      <dsp:spPr>
        <a:xfrm rot="16200000">
          <a:off x="5043920" y="1739025"/>
          <a:ext cx="600872" cy="62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700" kern="1200"/>
        </a:p>
      </dsp:txBody>
      <dsp:txXfrm>
        <a:off x="5134051" y="1953370"/>
        <a:ext cx="420610" cy="372644"/>
      </dsp:txXfrm>
    </dsp:sp>
    <dsp:sp modelId="{957425EA-2ED4-4B67-B010-D092F0405B5C}">
      <dsp:nvSpPr>
        <dsp:cNvPr id="0" name=""/>
        <dsp:cNvSpPr/>
      </dsp:nvSpPr>
      <dsp:spPr>
        <a:xfrm>
          <a:off x="4613682" y="4347"/>
          <a:ext cx="1461347" cy="146134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700" kern="1200" dirty="0"/>
            <a:t>להשקיע בצו ראשון</a:t>
          </a:r>
        </a:p>
      </dsp:txBody>
      <dsp:txXfrm>
        <a:off x="4827691" y="218356"/>
        <a:ext cx="1033329" cy="1033329"/>
      </dsp:txXfrm>
    </dsp:sp>
    <dsp:sp modelId="{61920C1D-EE02-44AB-87B3-65DA6529F3A0}">
      <dsp:nvSpPr>
        <dsp:cNvPr id="0" name=""/>
        <dsp:cNvSpPr/>
      </dsp:nvSpPr>
      <dsp:spPr>
        <a:xfrm rot="18600000">
          <a:off x="5984445" y="2081348"/>
          <a:ext cx="600872" cy="62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700" kern="1200"/>
        </a:p>
      </dsp:txBody>
      <dsp:txXfrm>
        <a:off x="6016641" y="2274606"/>
        <a:ext cx="420610" cy="372644"/>
      </dsp:txXfrm>
    </dsp:sp>
    <dsp:sp modelId="{F0FD26F3-9357-4ABD-ABE1-D2302A7156C3}">
      <dsp:nvSpPr>
        <dsp:cNvPr id="0" name=""/>
        <dsp:cNvSpPr/>
      </dsp:nvSpPr>
      <dsp:spPr>
        <a:xfrm>
          <a:off x="6399178" y="654214"/>
          <a:ext cx="1461347" cy="146134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700" kern="1200" dirty="0"/>
            <a:t>בנות – להשקיע גם ביום </a:t>
          </a:r>
          <a:r>
            <a:rPr lang="he-IL" sz="1700" kern="1200" dirty="0" err="1"/>
            <a:t>המא"ה</a:t>
          </a:r>
          <a:endParaRPr lang="he-IL" sz="1700" kern="1200" dirty="0"/>
        </a:p>
      </dsp:txBody>
      <dsp:txXfrm>
        <a:off x="6613187" y="868223"/>
        <a:ext cx="1033329" cy="1033329"/>
      </dsp:txXfrm>
    </dsp:sp>
    <dsp:sp modelId="{96AC95FC-93C3-4AEF-AC3B-7B3ACD553A20}">
      <dsp:nvSpPr>
        <dsp:cNvPr id="0" name=""/>
        <dsp:cNvSpPr/>
      </dsp:nvSpPr>
      <dsp:spPr>
        <a:xfrm rot="21000000">
          <a:off x="6484888" y="2948141"/>
          <a:ext cx="600872" cy="62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700" kern="1200"/>
        </a:p>
      </dsp:txBody>
      <dsp:txXfrm>
        <a:off x="6486257" y="3088006"/>
        <a:ext cx="420610" cy="372644"/>
      </dsp:txXfrm>
    </dsp:sp>
    <dsp:sp modelId="{CD1039AE-B089-4D42-B1FA-9322256FCAAF}">
      <dsp:nvSpPr>
        <dsp:cNvPr id="0" name=""/>
        <dsp:cNvSpPr/>
      </dsp:nvSpPr>
      <dsp:spPr>
        <a:xfrm>
          <a:off x="7349220" y="2299736"/>
          <a:ext cx="1461347" cy="146134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700" kern="1200" dirty="0"/>
            <a:t>לחפור למיטב שזה מה שאתם רוצים</a:t>
          </a:r>
        </a:p>
      </dsp:txBody>
      <dsp:txXfrm>
        <a:off x="7563229" y="2513745"/>
        <a:ext cx="1033329" cy="1033329"/>
      </dsp:txXfrm>
    </dsp:sp>
    <dsp:sp modelId="{C8FE01BC-4726-4A25-A210-EE607DDAE121}">
      <dsp:nvSpPr>
        <dsp:cNvPr id="0" name=""/>
        <dsp:cNvSpPr/>
      </dsp:nvSpPr>
      <dsp:spPr>
        <a:xfrm rot="1800000">
          <a:off x="6311086" y="3933821"/>
          <a:ext cx="600872" cy="62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700" kern="1200"/>
        </a:p>
      </dsp:txBody>
      <dsp:txXfrm>
        <a:off x="6323161" y="4012970"/>
        <a:ext cx="420610" cy="372644"/>
      </dsp:txXfrm>
    </dsp:sp>
    <dsp:sp modelId="{6E5ACEF2-53A5-4DCD-AFA7-9BDEAEC627AB}">
      <dsp:nvSpPr>
        <dsp:cNvPr id="0" name=""/>
        <dsp:cNvSpPr/>
      </dsp:nvSpPr>
      <dsp:spPr>
        <a:xfrm>
          <a:off x="7019274" y="4170954"/>
          <a:ext cx="1461347" cy="146134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700" kern="1200" dirty="0"/>
            <a:t>לדרג ברצינות את שאלון העדפות</a:t>
          </a:r>
        </a:p>
      </dsp:txBody>
      <dsp:txXfrm>
        <a:off x="7233283" y="4384963"/>
        <a:ext cx="1033329" cy="1033329"/>
      </dsp:txXfrm>
    </dsp:sp>
    <dsp:sp modelId="{D542D20E-947A-4457-9BF7-8C7F1434ED43}">
      <dsp:nvSpPr>
        <dsp:cNvPr id="0" name=""/>
        <dsp:cNvSpPr/>
      </dsp:nvSpPr>
      <dsp:spPr>
        <a:xfrm rot="4200000">
          <a:off x="5544363" y="4577178"/>
          <a:ext cx="600872" cy="62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700" kern="1200"/>
        </a:p>
      </dsp:txBody>
      <dsp:txXfrm>
        <a:off x="5603667" y="4616697"/>
        <a:ext cx="420610" cy="372644"/>
      </dsp:txXfrm>
    </dsp:sp>
    <dsp:sp modelId="{64CC51FE-754C-4D29-9B02-241622F6F64D}">
      <dsp:nvSpPr>
        <dsp:cNvPr id="0" name=""/>
        <dsp:cNvSpPr/>
      </dsp:nvSpPr>
      <dsp:spPr>
        <a:xfrm>
          <a:off x="5563725" y="5392305"/>
          <a:ext cx="1461347" cy="1461347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700" kern="1200" dirty="0"/>
            <a:t>ללמוד הכל על התפקיד המבוקש</a:t>
          </a:r>
        </a:p>
      </dsp:txBody>
      <dsp:txXfrm>
        <a:off x="5777734" y="5606314"/>
        <a:ext cx="1033329" cy="1033329"/>
      </dsp:txXfrm>
    </dsp:sp>
    <dsp:sp modelId="{51124655-AE05-44C1-BAA6-A0F0D9BC046F}">
      <dsp:nvSpPr>
        <dsp:cNvPr id="0" name=""/>
        <dsp:cNvSpPr/>
      </dsp:nvSpPr>
      <dsp:spPr>
        <a:xfrm rot="6600000">
          <a:off x="4543477" y="4577178"/>
          <a:ext cx="600872" cy="62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700" kern="1200"/>
        </a:p>
      </dsp:txBody>
      <dsp:txXfrm rot="10800000">
        <a:off x="4664435" y="4616697"/>
        <a:ext cx="420610" cy="372644"/>
      </dsp:txXfrm>
    </dsp:sp>
    <dsp:sp modelId="{8EA198A1-D93A-4360-B385-8CD7E15EEEFA}">
      <dsp:nvSpPr>
        <dsp:cNvPr id="0" name=""/>
        <dsp:cNvSpPr/>
      </dsp:nvSpPr>
      <dsp:spPr>
        <a:xfrm>
          <a:off x="3663640" y="5392305"/>
          <a:ext cx="1461347" cy="146134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700" kern="1200" dirty="0"/>
            <a:t>להשקיע בכושר הגופני</a:t>
          </a:r>
        </a:p>
      </dsp:txBody>
      <dsp:txXfrm>
        <a:off x="3877649" y="5606314"/>
        <a:ext cx="1033329" cy="1033329"/>
      </dsp:txXfrm>
    </dsp:sp>
    <dsp:sp modelId="{355CD30C-027B-4E45-8130-CC1B85B85F36}">
      <dsp:nvSpPr>
        <dsp:cNvPr id="0" name=""/>
        <dsp:cNvSpPr/>
      </dsp:nvSpPr>
      <dsp:spPr>
        <a:xfrm rot="9000000">
          <a:off x="3776754" y="3933821"/>
          <a:ext cx="600872" cy="62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700" kern="1200"/>
        </a:p>
      </dsp:txBody>
      <dsp:txXfrm rot="10800000">
        <a:off x="3944941" y="4012970"/>
        <a:ext cx="420610" cy="372644"/>
      </dsp:txXfrm>
    </dsp:sp>
    <dsp:sp modelId="{1361B20A-2338-4A2C-AC8F-25974E54D63D}">
      <dsp:nvSpPr>
        <dsp:cNvPr id="0" name=""/>
        <dsp:cNvSpPr/>
      </dsp:nvSpPr>
      <dsp:spPr>
        <a:xfrm>
          <a:off x="2208091" y="4170954"/>
          <a:ext cx="1461347" cy="146134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700" kern="1200" dirty="0"/>
            <a:t>לשמור על הגוף (סיגריות, אלכוהול)</a:t>
          </a:r>
        </a:p>
      </dsp:txBody>
      <dsp:txXfrm>
        <a:off x="2422100" y="4384963"/>
        <a:ext cx="1033329" cy="1033329"/>
      </dsp:txXfrm>
    </dsp:sp>
    <dsp:sp modelId="{9661BEAB-BF36-4C45-ACCC-3F78FB1EF951}">
      <dsp:nvSpPr>
        <dsp:cNvPr id="0" name=""/>
        <dsp:cNvSpPr/>
      </dsp:nvSpPr>
      <dsp:spPr>
        <a:xfrm rot="11400000">
          <a:off x="3602952" y="2948141"/>
          <a:ext cx="600872" cy="62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700" kern="1200"/>
        </a:p>
      </dsp:txBody>
      <dsp:txXfrm rot="10800000">
        <a:off x="3781845" y="3088006"/>
        <a:ext cx="420610" cy="372644"/>
      </dsp:txXfrm>
    </dsp:sp>
    <dsp:sp modelId="{B617523A-422E-4592-8591-100FED50CC08}">
      <dsp:nvSpPr>
        <dsp:cNvPr id="0" name=""/>
        <dsp:cNvSpPr/>
      </dsp:nvSpPr>
      <dsp:spPr>
        <a:xfrm>
          <a:off x="1878144" y="2299736"/>
          <a:ext cx="1461347" cy="146134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700" kern="1200" dirty="0"/>
            <a:t>להיות בטוחים בעצמכם</a:t>
          </a:r>
        </a:p>
      </dsp:txBody>
      <dsp:txXfrm>
        <a:off x="2092153" y="2513745"/>
        <a:ext cx="1033329" cy="1033329"/>
      </dsp:txXfrm>
    </dsp:sp>
    <dsp:sp modelId="{9E26ECC0-5C89-443E-BA0D-4CE8A58DE967}">
      <dsp:nvSpPr>
        <dsp:cNvPr id="0" name=""/>
        <dsp:cNvSpPr/>
      </dsp:nvSpPr>
      <dsp:spPr>
        <a:xfrm rot="13800000">
          <a:off x="4103395" y="2081348"/>
          <a:ext cx="600872" cy="621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700" kern="1200"/>
        </a:p>
      </dsp:txBody>
      <dsp:txXfrm rot="10800000">
        <a:off x="4251461" y="2274606"/>
        <a:ext cx="420610" cy="372644"/>
      </dsp:txXfrm>
    </dsp:sp>
    <dsp:sp modelId="{4CAEC2AB-0616-4035-A9CE-B9253860236A}">
      <dsp:nvSpPr>
        <dsp:cNvPr id="0" name=""/>
        <dsp:cNvSpPr/>
      </dsp:nvSpPr>
      <dsp:spPr>
        <a:xfrm>
          <a:off x="2828187" y="654214"/>
          <a:ext cx="1461347" cy="146134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700" kern="1200" dirty="0"/>
            <a:t>להיפגש עם חיילים ומפקדים מהיחידה</a:t>
          </a:r>
        </a:p>
      </dsp:txBody>
      <dsp:txXfrm>
        <a:off x="3042196" y="868223"/>
        <a:ext cx="1033329" cy="10333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7275490-D55F-4FBB-BAB6-F7732463DA0A}" type="datetimeFigureOut">
              <a:rPr lang="he-IL" smtClean="0"/>
              <a:t>ג'/שבט/תשע"ט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A57A6C9-DC7D-42ED-99EE-B59F6B5E583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2103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או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mindfulness-exchange.com/2013/06/doing-nothing-on-purpos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37" y="638443"/>
            <a:ext cx="11515725" cy="22383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8515324-4FA9-45CE-B43A-F015A71DFB4E}"/>
              </a:ext>
            </a:extLst>
          </p:cNvPr>
          <p:cNvSpPr txBox="1"/>
          <p:nvPr/>
        </p:nvSpPr>
        <p:spPr>
          <a:xfrm>
            <a:off x="158806" y="3729615"/>
            <a:ext cx="12206336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5400" b="1" dirty="0">
                <a:solidFill>
                  <a:srgbClr val="1929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N Oria" panose="02000000000000000000" pitchFamily="2" charset="-79"/>
                <a:cs typeface="BN Oria" panose="02000000000000000000" pitchFamily="2" charset="-79"/>
              </a:rPr>
              <a:t>איך להתקבל לתפקיד/יחידה</a:t>
            </a:r>
          </a:p>
          <a:p>
            <a:pPr algn="ctr" rtl="1"/>
            <a:r>
              <a:rPr lang="he-IL" sz="5400" b="1" dirty="0">
                <a:solidFill>
                  <a:srgbClr val="1929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N Oria" panose="02000000000000000000" pitchFamily="2" charset="-79"/>
                <a:cs typeface="BN Oria" panose="02000000000000000000" pitchFamily="2" charset="-79"/>
              </a:rPr>
              <a:t> שאני רוצה בצבא?</a:t>
            </a:r>
          </a:p>
          <a:p>
            <a:pPr algn="ctr" rtl="1"/>
            <a:endParaRPr lang="he-IL" sz="5400" b="1" dirty="0">
              <a:solidFill>
                <a:srgbClr val="19297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N Oria" panose="02000000000000000000" pitchFamily="2" charset="-79"/>
              <a:cs typeface="BN Oria" panose="020000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34329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537141" y="750236"/>
            <a:ext cx="4128459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4000" b="1" dirty="0">
                <a:solidFill>
                  <a:srgbClr val="192974"/>
                </a:solidFill>
              </a:rPr>
              <a:t>מה לא לעשות?</a:t>
            </a:r>
          </a:p>
          <a:p>
            <a:pPr algn="r"/>
            <a:endParaRPr lang="he-IL" sz="4000" b="1" dirty="0">
              <a:solidFill>
                <a:srgbClr val="192974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808" y="0"/>
            <a:ext cx="2228850" cy="6858000"/>
          </a:xfrm>
          <a:prstGeom prst="rect">
            <a:avLst/>
          </a:prstGeom>
        </p:spPr>
      </p:pic>
      <p:pic>
        <p:nvPicPr>
          <p:cNvPr id="4" name="תמונה 3">
            <a:extLst>
              <a:ext uri="{FF2B5EF4-FFF2-40B4-BE49-F238E27FC236}">
                <a16:creationId xmlns:a16="http://schemas.microsoft.com/office/drawing/2014/main" id="{550BBD8A-ADCE-49AF-ADF8-BC4B6FF6EA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197375" y="531920"/>
            <a:ext cx="6477000" cy="304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מלבן: פינות מעוגלות 4">
            <a:extLst>
              <a:ext uri="{FF2B5EF4-FFF2-40B4-BE49-F238E27FC236}">
                <a16:creationId xmlns:a16="http://schemas.microsoft.com/office/drawing/2014/main" id="{BBA81289-EFFC-4993-8F99-554F8CB1291C}"/>
              </a:ext>
            </a:extLst>
          </p:cNvPr>
          <p:cNvSpPr/>
          <p:nvPr/>
        </p:nvSpPr>
        <p:spPr>
          <a:xfrm>
            <a:off x="7829762" y="1704918"/>
            <a:ext cx="4128459" cy="50158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he-I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לא לחכות למשיח..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he-I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לא לחכות שהצבא יראה כמה אני מדהים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he-I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לא לבנות שצהלה יסדרו אותי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he-I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לא לבנות על המזל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he-I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לא לחשוב שאני לא יכול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he-I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לא להאמין לכל מה שאומרים לי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he-I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לא לחשוב שזה לא משנה לי מה אעשה בצבא – זה מאד משנה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he-I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לא לחשוב שזה עוד רחוק – זה מאד קרוב !</a:t>
            </a:r>
          </a:p>
        </p:txBody>
      </p:sp>
    </p:spTree>
    <p:extLst>
      <p:ext uri="{BB962C8B-B14F-4D97-AF65-F5344CB8AC3E}">
        <p14:creationId xmlns:p14="http://schemas.microsoft.com/office/powerpoint/2010/main" val="1226244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57274" cy="6858000"/>
          </a:xfrm>
          <a:prstGeom prst="rect">
            <a:avLst/>
          </a:prstGeom>
        </p:spPr>
      </p:pic>
      <p:graphicFrame>
        <p:nvGraphicFramePr>
          <p:cNvPr id="2" name="דיאגרמה 1">
            <a:extLst>
              <a:ext uri="{FF2B5EF4-FFF2-40B4-BE49-F238E27FC236}">
                <a16:creationId xmlns:a16="http://schemas.microsoft.com/office/drawing/2014/main" id="{BBF065AB-C429-43E7-9C0E-72648D70A8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9696221"/>
              </p:ext>
            </p:extLst>
          </p:nvPr>
        </p:nvGraphicFramePr>
        <p:xfrm>
          <a:off x="1162975" y="0"/>
          <a:ext cx="10688713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19482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BB4343C-CED5-40F3-883B-47664D5619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DBB4343C-CED5-40F3-883B-47664D5619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35B2B74-9F33-4E99-834F-0830CF8ED3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035B2B74-9F33-4E99-834F-0830CF8ED3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57425EA-2ED4-4B67-B010-D092F0405B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graphicEl>
                                              <a:dgm id="{957425EA-2ED4-4B67-B010-D092F0405B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1920C1D-EE02-44AB-87B3-65DA6529F3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">
                                            <p:graphicEl>
                                              <a:dgm id="{61920C1D-EE02-44AB-87B3-65DA6529F3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0FD26F3-9357-4ABD-ABE1-D2302A7156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">
                                            <p:graphicEl>
                                              <a:dgm id="{F0FD26F3-9357-4ABD-ABE1-D2302A7156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AC95FC-93C3-4AEF-AC3B-7B3ACD553A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">
                                            <p:graphicEl>
                                              <a:dgm id="{96AC95FC-93C3-4AEF-AC3B-7B3ACD553A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D1039AE-B089-4D42-B1FA-9322256FCA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">
                                            <p:graphicEl>
                                              <a:dgm id="{CD1039AE-B089-4D42-B1FA-9322256FCA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8FE01BC-4726-4A25-A210-EE607DDAE1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2">
                                            <p:graphicEl>
                                              <a:dgm id="{C8FE01BC-4726-4A25-A210-EE607DDAE1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E5ACEF2-53A5-4DCD-AFA7-9BDEAEC627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">
                                            <p:graphicEl>
                                              <a:dgm id="{6E5ACEF2-53A5-4DCD-AFA7-9BDEAEC627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542D20E-947A-4457-9BF7-8C7F1434ED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">
                                            <p:graphicEl>
                                              <a:dgm id="{D542D20E-947A-4457-9BF7-8C7F1434ED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CC51FE-754C-4D29-9B02-241622F6F6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">
                                            <p:graphicEl>
                                              <a:dgm id="{64CC51FE-754C-4D29-9B02-241622F6F6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1124655-AE05-44C1-BAA6-A0F0D9BC04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">
                                            <p:graphicEl>
                                              <a:dgm id="{51124655-AE05-44C1-BAA6-A0F0D9BC04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A198A1-D93A-4360-B385-8CD7E15EE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">
                                            <p:graphicEl>
                                              <a:dgm id="{8EA198A1-D93A-4360-B385-8CD7E15EE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55CD30C-027B-4E45-8130-CC1B85B85F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">
                                            <p:graphicEl>
                                              <a:dgm id="{355CD30C-027B-4E45-8130-CC1B85B85F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361B20A-2338-4A2C-AC8F-25974E54D6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">
                                            <p:graphicEl>
                                              <a:dgm id="{1361B20A-2338-4A2C-AC8F-25974E54D6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61BEAB-BF36-4C45-ACCC-3F78FB1EF9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">
                                            <p:graphicEl>
                                              <a:dgm id="{9661BEAB-BF36-4C45-ACCC-3F78FB1EF9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617523A-422E-4592-8591-100FED50CC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2">
                                            <p:graphicEl>
                                              <a:dgm id="{B617523A-422E-4592-8591-100FED50CC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E26ECC0-5C89-443E-BA0D-4CE8A58DE9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2">
                                            <p:graphicEl>
                                              <a:dgm id="{9E26ECC0-5C89-443E-BA0D-4CE8A58DE9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CAEC2AB-0616-4035-A9CE-B925386023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">
                                            <p:graphicEl>
                                              <a:dgm id="{4CAEC2AB-0616-4035-A9CE-B925386023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93" y="2342956"/>
            <a:ext cx="11515725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68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עשן מתפתל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37651</TotalTime>
  <Words>116</Words>
  <Application>Microsoft Office PowerPoint</Application>
  <PresentationFormat>מסך רחב</PresentationFormat>
  <Paragraphs>21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11" baseType="lpstr">
      <vt:lpstr>Arial</vt:lpstr>
      <vt:lpstr>BN Oria</vt:lpstr>
      <vt:lpstr>Calibri</vt:lpstr>
      <vt:lpstr>Century Gothic</vt:lpstr>
      <vt:lpstr>Wingdings</vt:lpstr>
      <vt:lpstr>Wingdings 3</vt:lpstr>
      <vt:lpstr>עשן מתפתל</vt:lpstr>
      <vt:lpstr>מצגת של PowerPoint‏</vt:lpstr>
      <vt:lpstr>מצגת של PowerPoint‏</vt:lpstr>
      <vt:lpstr>מצגת של PowerPoint‏</vt:lpstr>
      <vt:lpstr>מצגת של PowerPoint‏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תחום הדרכה - 2017</dc:title>
  <dc:creator>ניר פנסו</dc:creator>
  <cp:lastModifiedBy>Nir Penso</cp:lastModifiedBy>
  <cp:revision>269</cp:revision>
  <dcterms:created xsi:type="dcterms:W3CDTF">2016-11-20T05:39:36Z</dcterms:created>
  <dcterms:modified xsi:type="dcterms:W3CDTF">2019-01-09T08:22:48Z</dcterms:modified>
</cp:coreProperties>
</file>