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7"/>
  </p:notesMasterIdLst>
  <p:sldIdLst>
    <p:sldId id="266" r:id="rId5"/>
    <p:sldId id="257" r:id="rId6"/>
    <p:sldId id="289" r:id="rId7"/>
    <p:sldId id="258" r:id="rId8"/>
    <p:sldId id="260" r:id="rId9"/>
    <p:sldId id="261" r:id="rId10"/>
    <p:sldId id="293" r:id="rId11"/>
    <p:sldId id="262" r:id="rId12"/>
    <p:sldId id="294" r:id="rId13"/>
    <p:sldId id="282" r:id="rId14"/>
    <p:sldId id="295" r:id="rId15"/>
    <p:sldId id="267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DE"/>
    <a:srgbClr val="AA5A59"/>
    <a:srgbClr val="4930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86152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750DF-C8E8-443A-A207-7930EFF3CA0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EDB8D0-2D7F-4B1C-AD3F-B89AEA5C42D4}">
      <dgm:prSet phldrT="[טקסט]"/>
      <dgm:spPr/>
      <dgm:t>
        <a:bodyPr/>
        <a:lstStyle/>
        <a:p>
          <a:r>
            <a:rPr lang="he-IL" dirty="0"/>
            <a:t>נושא המפגש</a:t>
          </a:r>
          <a:endParaRPr lang="en-US" dirty="0"/>
        </a:p>
      </dgm:t>
    </dgm:pt>
    <dgm:pt modelId="{87BA8B3E-1AEC-4E6A-BAE6-D5825C552B6D}" type="parTrans" cxnId="{2335F75E-6A7B-4334-BD42-C4FEBC84267F}">
      <dgm:prSet/>
      <dgm:spPr/>
      <dgm:t>
        <a:bodyPr/>
        <a:lstStyle/>
        <a:p>
          <a:endParaRPr lang="en-US"/>
        </a:p>
      </dgm:t>
    </dgm:pt>
    <dgm:pt modelId="{06378798-B213-44D6-8130-C3337B90C197}" type="sibTrans" cxnId="{2335F75E-6A7B-4334-BD42-C4FEBC84267F}">
      <dgm:prSet/>
      <dgm:spPr/>
      <dgm:t>
        <a:bodyPr/>
        <a:lstStyle/>
        <a:p>
          <a:endParaRPr lang="en-US"/>
        </a:p>
      </dgm:t>
    </dgm:pt>
    <dgm:pt modelId="{BA53901F-987D-4D13-887F-26763A18450D}">
      <dgm:prSet phldrT="[טקסט]"/>
      <dgm:spPr/>
      <dgm:t>
        <a:bodyPr/>
        <a:lstStyle/>
        <a:p>
          <a:pPr rtl="1"/>
          <a:r>
            <a:rPr lang="he-IL" dirty="0"/>
            <a:t>תוכנית שנתית?</a:t>
          </a:r>
          <a:endParaRPr lang="en-US" dirty="0"/>
        </a:p>
      </dgm:t>
    </dgm:pt>
    <dgm:pt modelId="{4D04E3FA-E83C-4E59-893B-B4862CE2F624}" type="parTrans" cxnId="{A89DF5DA-8214-4DC3-BCFA-2586A460CE38}">
      <dgm:prSet/>
      <dgm:spPr/>
      <dgm:t>
        <a:bodyPr/>
        <a:lstStyle/>
        <a:p>
          <a:endParaRPr lang="en-US"/>
        </a:p>
      </dgm:t>
    </dgm:pt>
    <dgm:pt modelId="{8354DA3D-DAFF-4557-B44C-8FD8B78C8E50}" type="sibTrans" cxnId="{A89DF5DA-8214-4DC3-BCFA-2586A460CE38}">
      <dgm:prSet/>
      <dgm:spPr/>
      <dgm:t>
        <a:bodyPr/>
        <a:lstStyle/>
        <a:p>
          <a:endParaRPr lang="en-US"/>
        </a:p>
      </dgm:t>
    </dgm:pt>
    <dgm:pt modelId="{883CAEDC-9BCA-4DF6-AE19-2D1B89A2B6C7}">
      <dgm:prSet phldrT="[טקסט]"/>
      <dgm:spPr/>
      <dgm:t>
        <a:bodyPr/>
        <a:lstStyle/>
        <a:p>
          <a:pPr rtl="1"/>
          <a:r>
            <a:rPr lang="he-IL" dirty="0"/>
            <a:t>משהו שבא לי</a:t>
          </a:r>
          <a:endParaRPr lang="en-US" dirty="0"/>
        </a:p>
      </dgm:t>
    </dgm:pt>
    <dgm:pt modelId="{3071D917-00DD-4BDF-A1EA-4B2BF155D030}" type="parTrans" cxnId="{BBC06695-237D-41F2-98BD-65033A10C7D5}">
      <dgm:prSet/>
      <dgm:spPr/>
      <dgm:t>
        <a:bodyPr/>
        <a:lstStyle/>
        <a:p>
          <a:endParaRPr lang="en-US"/>
        </a:p>
      </dgm:t>
    </dgm:pt>
    <dgm:pt modelId="{7C945E29-1F34-4BCB-B1C7-83F10E656BAD}" type="sibTrans" cxnId="{BBC06695-237D-41F2-98BD-65033A10C7D5}">
      <dgm:prSet/>
      <dgm:spPr/>
      <dgm:t>
        <a:bodyPr/>
        <a:lstStyle/>
        <a:p>
          <a:endParaRPr lang="en-US"/>
        </a:p>
      </dgm:t>
    </dgm:pt>
    <dgm:pt modelId="{1412BC51-953F-4E63-90FB-F6B2F1F06AFC}">
      <dgm:prSet phldrT="[טקסט]"/>
      <dgm:spPr/>
      <dgm:t>
        <a:bodyPr/>
        <a:lstStyle/>
        <a:p>
          <a:r>
            <a:rPr lang="he-IL" dirty="0"/>
            <a:t>מה עושים?</a:t>
          </a:r>
          <a:endParaRPr lang="en-US" dirty="0"/>
        </a:p>
      </dgm:t>
    </dgm:pt>
    <dgm:pt modelId="{4FFFDB13-F75A-4448-A0FE-AF702039E685}" type="parTrans" cxnId="{F96CBF33-52EB-4B0F-9F28-9DFDCB4AF7DB}">
      <dgm:prSet/>
      <dgm:spPr/>
      <dgm:t>
        <a:bodyPr/>
        <a:lstStyle/>
        <a:p>
          <a:endParaRPr lang="en-US"/>
        </a:p>
      </dgm:t>
    </dgm:pt>
    <dgm:pt modelId="{694EAC79-6DF4-490B-AA90-3C0DD47ACCC3}" type="sibTrans" cxnId="{F96CBF33-52EB-4B0F-9F28-9DFDCB4AF7DB}">
      <dgm:prSet/>
      <dgm:spPr/>
      <dgm:t>
        <a:bodyPr/>
        <a:lstStyle/>
        <a:p>
          <a:endParaRPr lang="en-US"/>
        </a:p>
      </dgm:t>
    </dgm:pt>
    <dgm:pt modelId="{BB4B8915-F1D8-4897-A02C-59D9C10533A0}">
      <dgm:prSet phldrT="[טקסט]"/>
      <dgm:spPr/>
      <dgm:t>
        <a:bodyPr/>
        <a:lstStyle/>
        <a:p>
          <a:pPr rtl="1"/>
          <a:r>
            <a:rPr lang="he-IL" dirty="0"/>
            <a:t>מציאת החיבור לחניכים</a:t>
          </a:r>
          <a:endParaRPr lang="en-US" dirty="0"/>
        </a:p>
      </dgm:t>
    </dgm:pt>
    <dgm:pt modelId="{C17A089C-8816-4A18-83B7-8B552E0D04BB}" type="parTrans" cxnId="{08A618B4-A003-45D1-A508-1C6456A8BE28}">
      <dgm:prSet/>
      <dgm:spPr/>
      <dgm:t>
        <a:bodyPr/>
        <a:lstStyle/>
        <a:p>
          <a:endParaRPr lang="en-US"/>
        </a:p>
      </dgm:t>
    </dgm:pt>
    <dgm:pt modelId="{EBE82B06-208B-4429-A73A-0BCFB6EC7146}" type="sibTrans" cxnId="{08A618B4-A003-45D1-A508-1C6456A8BE28}">
      <dgm:prSet/>
      <dgm:spPr/>
      <dgm:t>
        <a:bodyPr/>
        <a:lstStyle/>
        <a:p>
          <a:endParaRPr lang="en-US"/>
        </a:p>
      </dgm:t>
    </dgm:pt>
    <dgm:pt modelId="{3DBC1D9D-E004-4BD2-8E3E-CD85B8E4B2CE}">
      <dgm:prSet phldrT="[טקסט]"/>
      <dgm:spPr/>
      <dgm:t>
        <a:bodyPr/>
        <a:lstStyle/>
        <a:p>
          <a:r>
            <a:rPr lang="he-IL" dirty="0"/>
            <a:t>איך עושים?</a:t>
          </a:r>
          <a:endParaRPr lang="en-US" dirty="0"/>
        </a:p>
      </dgm:t>
    </dgm:pt>
    <dgm:pt modelId="{2B4EA81C-48D4-4FB7-823C-FFB58D230A4E}" type="parTrans" cxnId="{B9F6075D-EB02-4CA9-A2B3-A4A1092BC15D}">
      <dgm:prSet/>
      <dgm:spPr/>
      <dgm:t>
        <a:bodyPr/>
        <a:lstStyle/>
        <a:p>
          <a:endParaRPr lang="en-US"/>
        </a:p>
      </dgm:t>
    </dgm:pt>
    <dgm:pt modelId="{940B3A88-4C57-42DA-8B07-E7AC3283777A}" type="sibTrans" cxnId="{B9F6075D-EB02-4CA9-A2B3-A4A1092BC15D}">
      <dgm:prSet/>
      <dgm:spPr/>
      <dgm:t>
        <a:bodyPr/>
        <a:lstStyle/>
        <a:p>
          <a:endParaRPr lang="en-US"/>
        </a:p>
      </dgm:t>
    </dgm:pt>
    <dgm:pt modelId="{EEF7E88B-B6F1-4257-AC74-4E135F7C3A61}">
      <dgm:prSet phldrT="[טקסט]"/>
      <dgm:spPr/>
      <dgm:t>
        <a:bodyPr/>
        <a:lstStyle/>
        <a:p>
          <a:pPr rtl="1"/>
          <a:endParaRPr lang="en-US" dirty="0"/>
        </a:p>
      </dgm:t>
    </dgm:pt>
    <dgm:pt modelId="{7CF339B7-5B9F-426F-A9B8-80271576AC71}" type="parTrans" cxnId="{93217898-0056-4CC1-8C94-5DF21BCFCF1E}">
      <dgm:prSet/>
      <dgm:spPr/>
      <dgm:t>
        <a:bodyPr/>
        <a:lstStyle/>
        <a:p>
          <a:endParaRPr lang="en-US"/>
        </a:p>
      </dgm:t>
    </dgm:pt>
    <dgm:pt modelId="{C83CEE30-1D87-4FBC-979F-6C8019B3EDB0}" type="sibTrans" cxnId="{93217898-0056-4CC1-8C94-5DF21BCFCF1E}">
      <dgm:prSet/>
      <dgm:spPr/>
      <dgm:t>
        <a:bodyPr/>
        <a:lstStyle/>
        <a:p>
          <a:endParaRPr lang="en-US"/>
        </a:p>
      </dgm:t>
    </dgm:pt>
    <dgm:pt modelId="{C6201357-B946-4581-B1EA-8690B8EE58CA}">
      <dgm:prSet phldrT="[טקסט]"/>
      <dgm:spPr/>
      <dgm:t>
        <a:bodyPr/>
        <a:lstStyle/>
        <a:p>
          <a:pPr rtl="1"/>
          <a:r>
            <a:rPr lang="he-IL" dirty="0"/>
            <a:t>גיוון</a:t>
          </a:r>
          <a:endParaRPr lang="en-US" dirty="0"/>
        </a:p>
      </dgm:t>
    </dgm:pt>
    <dgm:pt modelId="{3C809C5C-710D-4D0C-82C2-BF335108604F}" type="parTrans" cxnId="{09E076EA-DAEB-472A-9B69-45853CE73A58}">
      <dgm:prSet/>
      <dgm:spPr/>
      <dgm:t>
        <a:bodyPr/>
        <a:lstStyle/>
        <a:p>
          <a:endParaRPr lang="en-US"/>
        </a:p>
      </dgm:t>
    </dgm:pt>
    <dgm:pt modelId="{6A461FDE-6F04-4FBB-AF20-D910C341C53E}" type="sibTrans" cxnId="{09E076EA-DAEB-472A-9B69-45853CE73A58}">
      <dgm:prSet/>
      <dgm:spPr/>
      <dgm:t>
        <a:bodyPr/>
        <a:lstStyle/>
        <a:p>
          <a:endParaRPr lang="en-US"/>
        </a:p>
      </dgm:t>
    </dgm:pt>
    <dgm:pt modelId="{83BCA590-73C5-4AF9-8DA8-FEA20DC832FF}">
      <dgm:prSet phldrT="[טקסט]"/>
      <dgm:spPr/>
      <dgm:t>
        <a:bodyPr/>
        <a:lstStyle/>
        <a:p>
          <a:pPr rtl="1"/>
          <a:r>
            <a:rPr lang="he-IL" dirty="0"/>
            <a:t>תגובה לחדשות</a:t>
          </a:r>
          <a:endParaRPr lang="en-US" dirty="0"/>
        </a:p>
      </dgm:t>
    </dgm:pt>
    <dgm:pt modelId="{184308F7-877B-43D0-95AB-CC1E42478046}" type="parTrans" cxnId="{A21EF772-4258-45C5-914A-9FC201628B51}">
      <dgm:prSet/>
      <dgm:spPr/>
      <dgm:t>
        <a:bodyPr/>
        <a:lstStyle/>
        <a:p>
          <a:endParaRPr lang="en-US"/>
        </a:p>
      </dgm:t>
    </dgm:pt>
    <dgm:pt modelId="{F4D54220-BE3B-491F-90A0-9BF65A90FD9A}" type="sibTrans" cxnId="{A21EF772-4258-45C5-914A-9FC201628B51}">
      <dgm:prSet/>
      <dgm:spPr/>
      <dgm:t>
        <a:bodyPr/>
        <a:lstStyle/>
        <a:p>
          <a:endParaRPr lang="en-US"/>
        </a:p>
      </dgm:t>
    </dgm:pt>
    <dgm:pt modelId="{EFA08211-3A9E-43E2-9DE3-7A92BC8FF2FC}">
      <dgm:prSet phldrT="[טקסט]"/>
      <dgm:spPr/>
      <dgm:t>
        <a:bodyPr/>
        <a:lstStyle/>
        <a:p>
          <a:pPr rtl="1"/>
          <a:r>
            <a:rPr lang="he-IL" dirty="0"/>
            <a:t>רלוונטיות לחיים שלהם</a:t>
          </a:r>
          <a:endParaRPr lang="en-US" dirty="0"/>
        </a:p>
      </dgm:t>
    </dgm:pt>
    <dgm:pt modelId="{E9ABC4F1-51B3-42D8-82F7-70501DAC2F95}" type="parTrans" cxnId="{567673DC-D72C-406F-88F9-8CEB9AA3FB9A}">
      <dgm:prSet/>
      <dgm:spPr/>
      <dgm:t>
        <a:bodyPr/>
        <a:lstStyle/>
        <a:p>
          <a:endParaRPr lang="en-US"/>
        </a:p>
      </dgm:t>
    </dgm:pt>
    <dgm:pt modelId="{BCB73248-1F2C-45C5-8D8F-9C51139A34EA}" type="sibTrans" cxnId="{567673DC-D72C-406F-88F9-8CEB9AA3FB9A}">
      <dgm:prSet/>
      <dgm:spPr/>
      <dgm:t>
        <a:bodyPr/>
        <a:lstStyle/>
        <a:p>
          <a:endParaRPr lang="en-US"/>
        </a:p>
      </dgm:t>
    </dgm:pt>
    <dgm:pt modelId="{FC4442FD-4C13-4B98-87D0-945B4463711D}">
      <dgm:prSet phldrT="[טקסט]"/>
      <dgm:spPr/>
      <dgm:t>
        <a:bodyPr/>
        <a:lstStyle/>
        <a:p>
          <a:pPr rtl="1"/>
          <a:r>
            <a:rPr lang="he-IL" dirty="0"/>
            <a:t>זיקוק המטרות</a:t>
          </a:r>
          <a:endParaRPr lang="en-US" dirty="0"/>
        </a:p>
      </dgm:t>
    </dgm:pt>
    <dgm:pt modelId="{3919925A-C464-491A-A9C5-500B67099157}" type="parTrans" cxnId="{47CE42B8-2112-46A6-A6AB-A5BCEC26A25A}">
      <dgm:prSet/>
      <dgm:spPr/>
      <dgm:t>
        <a:bodyPr/>
        <a:lstStyle/>
        <a:p>
          <a:endParaRPr lang="en-US"/>
        </a:p>
      </dgm:t>
    </dgm:pt>
    <dgm:pt modelId="{F80E8285-E878-4C75-BF72-395FB719FEF0}" type="sibTrans" cxnId="{47CE42B8-2112-46A6-A6AB-A5BCEC26A25A}">
      <dgm:prSet/>
      <dgm:spPr/>
      <dgm:t>
        <a:bodyPr/>
        <a:lstStyle/>
        <a:p>
          <a:endParaRPr lang="en-US"/>
        </a:p>
      </dgm:t>
    </dgm:pt>
    <dgm:pt modelId="{F5AFB7E5-0683-4A2B-854B-4A9828373385}">
      <dgm:prSet phldrT="[טקסט]"/>
      <dgm:spPr/>
      <dgm:t>
        <a:bodyPr/>
        <a:lstStyle/>
        <a:p>
          <a:pPr rtl="1"/>
          <a:r>
            <a:rPr lang="he-IL" dirty="0"/>
            <a:t>פרומו דרמטי</a:t>
          </a:r>
          <a:endParaRPr lang="en-US" dirty="0"/>
        </a:p>
      </dgm:t>
    </dgm:pt>
    <dgm:pt modelId="{4F3BC4D5-761D-4784-92E6-90BA066ECFEA}" type="parTrans" cxnId="{08C28EAF-6ECB-4D94-A126-5060B6D98B44}">
      <dgm:prSet/>
      <dgm:spPr/>
      <dgm:t>
        <a:bodyPr/>
        <a:lstStyle/>
        <a:p>
          <a:endParaRPr lang="en-US"/>
        </a:p>
      </dgm:t>
    </dgm:pt>
    <dgm:pt modelId="{7498A420-B9D1-428C-9EBC-39E68DCEEAA5}" type="sibTrans" cxnId="{08C28EAF-6ECB-4D94-A126-5060B6D98B44}">
      <dgm:prSet/>
      <dgm:spPr/>
      <dgm:t>
        <a:bodyPr/>
        <a:lstStyle/>
        <a:p>
          <a:endParaRPr lang="en-US"/>
        </a:p>
      </dgm:t>
    </dgm:pt>
    <dgm:pt modelId="{F55B2671-57DF-4A14-A913-89195E3E91FD}">
      <dgm:prSet phldrT="[טקסט]"/>
      <dgm:spPr/>
      <dgm:t>
        <a:bodyPr/>
        <a:lstStyle/>
        <a:p>
          <a:pPr rtl="1"/>
          <a:r>
            <a:rPr lang="he-IL" dirty="0"/>
            <a:t>לא לוותר</a:t>
          </a:r>
          <a:endParaRPr lang="en-US" dirty="0"/>
        </a:p>
      </dgm:t>
    </dgm:pt>
    <dgm:pt modelId="{5EFDE215-68AD-4F43-9E75-0EB6437E1E1D}" type="parTrans" cxnId="{B45AAE69-B000-4563-B7C0-A39923E2D31F}">
      <dgm:prSet/>
      <dgm:spPr/>
      <dgm:t>
        <a:bodyPr/>
        <a:lstStyle/>
        <a:p>
          <a:endParaRPr lang="en-US"/>
        </a:p>
      </dgm:t>
    </dgm:pt>
    <dgm:pt modelId="{02000770-C0C8-4AB4-BFE3-0142FA0C7816}" type="sibTrans" cxnId="{B45AAE69-B000-4563-B7C0-A39923E2D31F}">
      <dgm:prSet/>
      <dgm:spPr/>
      <dgm:t>
        <a:bodyPr/>
        <a:lstStyle/>
        <a:p>
          <a:endParaRPr lang="en-US"/>
        </a:p>
      </dgm:t>
    </dgm:pt>
    <dgm:pt modelId="{3D517580-1AE1-4FF6-BAEC-FE5F70A34F53}">
      <dgm:prSet phldrT="[טקסט]"/>
      <dgm:spPr/>
      <dgm:t>
        <a:bodyPr/>
        <a:lstStyle/>
        <a:p>
          <a:pPr rtl="1"/>
          <a:r>
            <a:rPr lang="he-IL" dirty="0"/>
            <a:t>יחס אישי</a:t>
          </a:r>
          <a:endParaRPr lang="en-US" dirty="0"/>
        </a:p>
      </dgm:t>
    </dgm:pt>
    <dgm:pt modelId="{4E468A49-CB3B-4E52-82AD-6F040EF025F8}" type="parTrans" cxnId="{64D8D555-66C1-477B-92E3-3D69E9A62094}">
      <dgm:prSet/>
      <dgm:spPr/>
      <dgm:t>
        <a:bodyPr/>
        <a:lstStyle/>
        <a:p>
          <a:endParaRPr lang="en-US"/>
        </a:p>
      </dgm:t>
    </dgm:pt>
    <dgm:pt modelId="{2C7A34A0-08E1-40BB-85BA-CB8B26C0393F}" type="sibTrans" cxnId="{64D8D555-66C1-477B-92E3-3D69E9A62094}">
      <dgm:prSet/>
      <dgm:spPr/>
      <dgm:t>
        <a:bodyPr/>
        <a:lstStyle/>
        <a:p>
          <a:endParaRPr lang="en-US"/>
        </a:p>
      </dgm:t>
    </dgm:pt>
    <dgm:pt modelId="{0EE80B08-266E-4BD2-AD68-1DFB47ADA3B6}">
      <dgm:prSet phldrT="[טקסט]"/>
      <dgm:spPr/>
      <dgm:t>
        <a:bodyPr/>
        <a:lstStyle/>
        <a:p>
          <a:pPr rtl="1"/>
          <a:r>
            <a:rPr lang="he-IL" dirty="0"/>
            <a:t>גובה העיניים</a:t>
          </a:r>
          <a:endParaRPr lang="en-US" dirty="0"/>
        </a:p>
      </dgm:t>
    </dgm:pt>
    <dgm:pt modelId="{091E446C-B4FD-4641-A9F4-CFBCEB118FA2}" type="parTrans" cxnId="{397F8B44-EC36-4CC0-A345-BAE11AC497DB}">
      <dgm:prSet/>
      <dgm:spPr/>
      <dgm:t>
        <a:bodyPr/>
        <a:lstStyle/>
        <a:p>
          <a:endParaRPr lang="en-US"/>
        </a:p>
      </dgm:t>
    </dgm:pt>
    <dgm:pt modelId="{0ABD6935-9E58-4DD5-AEED-60172AA9DFE9}" type="sibTrans" cxnId="{397F8B44-EC36-4CC0-A345-BAE11AC497DB}">
      <dgm:prSet/>
      <dgm:spPr/>
      <dgm:t>
        <a:bodyPr/>
        <a:lstStyle/>
        <a:p>
          <a:endParaRPr lang="en-US"/>
        </a:p>
      </dgm:t>
    </dgm:pt>
    <dgm:pt modelId="{A86BEEA6-6126-4440-882D-CB8A804884EC}">
      <dgm:prSet phldrT="[טקסט]"/>
      <dgm:spPr/>
      <dgm:t>
        <a:bodyPr/>
        <a:lstStyle/>
        <a:p>
          <a:pPr rtl="1"/>
          <a:r>
            <a:rPr lang="he-IL" dirty="0"/>
            <a:t>חיבור למטרה</a:t>
          </a:r>
          <a:endParaRPr lang="en-US" dirty="0"/>
        </a:p>
      </dgm:t>
    </dgm:pt>
    <dgm:pt modelId="{32382E77-112B-4897-AAD9-9CA26EB0E54E}" type="parTrans" cxnId="{C8E8DDF1-F99E-412F-935B-84D58CF85FC4}">
      <dgm:prSet/>
      <dgm:spPr/>
      <dgm:t>
        <a:bodyPr/>
        <a:lstStyle/>
        <a:p>
          <a:endParaRPr lang="en-US"/>
        </a:p>
      </dgm:t>
    </dgm:pt>
    <dgm:pt modelId="{36D79CEB-C228-435C-83AA-5CE7FA6B6CFE}" type="sibTrans" cxnId="{C8E8DDF1-F99E-412F-935B-84D58CF85FC4}">
      <dgm:prSet/>
      <dgm:spPr/>
      <dgm:t>
        <a:bodyPr/>
        <a:lstStyle/>
        <a:p>
          <a:endParaRPr lang="en-US"/>
        </a:p>
      </dgm:t>
    </dgm:pt>
    <dgm:pt modelId="{819C49EB-1EF7-4E05-B62F-6AF5D9684491}" type="pres">
      <dgm:prSet presAssocID="{089750DF-C8E8-443A-A207-7930EFF3CA0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FC44E71E-A1E1-43DB-B0A4-C00A11068431}" type="pres">
      <dgm:prSet presAssocID="{82EDB8D0-2D7F-4B1C-AD3F-B89AEA5C42D4}" presName="compNode" presStyleCnt="0"/>
      <dgm:spPr/>
    </dgm:pt>
    <dgm:pt modelId="{517F461B-964B-4C57-A205-37661D15165C}" type="pres">
      <dgm:prSet presAssocID="{82EDB8D0-2D7F-4B1C-AD3F-B89AEA5C42D4}" presName="noGeometry" presStyleCnt="0"/>
      <dgm:spPr/>
    </dgm:pt>
    <dgm:pt modelId="{78655FF8-7746-4AF8-8269-60CF4045E915}" type="pres">
      <dgm:prSet presAssocID="{82EDB8D0-2D7F-4B1C-AD3F-B89AEA5C42D4}" presName="childTextVisible" presStyleLbl="bgAccFollowNode1" presStyleIdx="0" presStyleCnt="3" custScaleY="245015">
        <dgm:presLayoutVars>
          <dgm:bulletEnabled val="1"/>
        </dgm:presLayoutVars>
      </dgm:prSet>
      <dgm:spPr/>
    </dgm:pt>
    <dgm:pt modelId="{D4B0042A-943E-4943-A63D-12B14996F032}" type="pres">
      <dgm:prSet presAssocID="{82EDB8D0-2D7F-4B1C-AD3F-B89AEA5C42D4}" presName="childTextHidden" presStyleLbl="bgAccFollowNode1" presStyleIdx="0" presStyleCnt="3"/>
      <dgm:spPr/>
    </dgm:pt>
    <dgm:pt modelId="{BA6EC68C-2B08-42B5-9F32-BC254D47A786}" type="pres">
      <dgm:prSet presAssocID="{82EDB8D0-2D7F-4B1C-AD3F-B89AEA5C42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47842C1-00A6-4DD2-BEF1-C433E38E9568}" type="pres">
      <dgm:prSet presAssocID="{82EDB8D0-2D7F-4B1C-AD3F-B89AEA5C42D4}" presName="aSpace" presStyleCnt="0"/>
      <dgm:spPr/>
    </dgm:pt>
    <dgm:pt modelId="{C7F17044-FB14-4C9C-8AC7-E56912FC56D4}" type="pres">
      <dgm:prSet presAssocID="{1412BC51-953F-4E63-90FB-F6B2F1F06AFC}" presName="compNode" presStyleCnt="0"/>
      <dgm:spPr/>
    </dgm:pt>
    <dgm:pt modelId="{7118C380-71C3-46BD-9A94-EBFB273FA2F3}" type="pres">
      <dgm:prSet presAssocID="{1412BC51-953F-4E63-90FB-F6B2F1F06AFC}" presName="noGeometry" presStyleCnt="0"/>
      <dgm:spPr/>
    </dgm:pt>
    <dgm:pt modelId="{EF49E1D2-02C4-4CF6-B8DE-3A15FCB12B1D}" type="pres">
      <dgm:prSet presAssocID="{1412BC51-953F-4E63-90FB-F6B2F1F06AFC}" presName="childTextVisible" presStyleLbl="bgAccFollowNode1" presStyleIdx="1" presStyleCnt="3" custScaleY="256222" custLinFactNeighborX="2672" custLinFactNeighborY="0">
        <dgm:presLayoutVars>
          <dgm:bulletEnabled val="1"/>
        </dgm:presLayoutVars>
      </dgm:prSet>
      <dgm:spPr/>
    </dgm:pt>
    <dgm:pt modelId="{04E2AFAB-9310-4763-AB18-932984B8B23D}" type="pres">
      <dgm:prSet presAssocID="{1412BC51-953F-4E63-90FB-F6B2F1F06AFC}" presName="childTextHidden" presStyleLbl="bgAccFollowNode1" presStyleIdx="1" presStyleCnt="3"/>
      <dgm:spPr/>
    </dgm:pt>
    <dgm:pt modelId="{D3F623D0-5FA9-4CA4-AA8F-D7CD59BD7C72}" type="pres">
      <dgm:prSet presAssocID="{1412BC51-953F-4E63-90FB-F6B2F1F06AF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D0FD3A-08C5-43DF-9550-E1843AAB38C4}" type="pres">
      <dgm:prSet presAssocID="{1412BC51-953F-4E63-90FB-F6B2F1F06AFC}" presName="aSpace" presStyleCnt="0"/>
      <dgm:spPr/>
    </dgm:pt>
    <dgm:pt modelId="{DB445528-BDC2-47A2-B8D5-8D0B3B893DC2}" type="pres">
      <dgm:prSet presAssocID="{3DBC1D9D-E004-4BD2-8E3E-CD85B8E4B2CE}" presName="compNode" presStyleCnt="0"/>
      <dgm:spPr/>
    </dgm:pt>
    <dgm:pt modelId="{F7FEE412-5269-438E-A6E6-E264AFFEEDE4}" type="pres">
      <dgm:prSet presAssocID="{3DBC1D9D-E004-4BD2-8E3E-CD85B8E4B2CE}" presName="noGeometry" presStyleCnt="0"/>
      <dgm:spPr/>
    </dgm:pt>
    <dgm:pt modelId="{0245F08D-1EC4-4FC2-8667-E6019A379EAB}" type="pres">
      <dgm:prSet presAssocID="{3DBC1D9D-E004-4BD2-8E3E-CD85B8E4B2CE}" presName="childTextVisible" presStyleLbl="bgAccFollowNode1" presStyleIdx="2" presStyleCnt="3" custScaleY="263353">
        <dgm:presLayoutVars>
          <dgm:bulletEnabled val="1"/>
        </dgm:presLayoutVars>
      </dgm:prSet>
      <dgm:spPr/>
    </dgm:pt>
    <dgm:pt modelId="{2453CDE8-47F4-4C2C-910C-F8DCB336D1B4}" type="pres">
      <dgm:prSet presAssocID="{3DBC1D9D-E004-4BD2-8E3E-CD85B8E4B2CE}" presName="childTextHidden" presStyleLbl="bgAccFollowNode1" presStyleIdx="2" presStyleCnt="3"/>
      <dgm:spPr/>
    </dgm:pt>
    <dgm:pt modelId="{273BAFB1-07DA-40AD-9DE0-93B3FA36E6E0}" type="pres">
      <dgm:prSet presAssocID="{3DBC1D9D-E004-4BD2-8E3E-CD85B8E4B2C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128F207-6EF3-4FD4-B31A-1629D195E87E}" type="presOf" srcId="{BB4B8915-F1D8-4897-A02C-59D9C10533A0}" destId="{04E2AFAB-9310-4763-AB18-932984B8B23D}" srcOrd="1" destOrd="1" presId="urn:microsoft.com/office/officeart/2005/8/layout/hProcess6"/>
    <dgm:cxn modelId="{388F8920-358D-43EA-A819-807AD869D4DF}" type="presOf" srcId="{FC4442FD-4C13-4B98-87D0-945B4463711D}" destId="{04E2AFAB-9310-4763-AB18-932984B8B23D}" srcOrd="1" destOrd="0" presId="urn:microsoft.com/office/officeart/2005/8/layout/hProcess6"/>
    <dgm:cxn modelId="{0487EA20-6593-4BC0-8C35-60BDBDEA8831}" type="presOf" srcId="{C6201357-B946-4581-B1EA-8690B8EE58CA}" destId="{0245F08D-1EC4-4FC2-8667-E6019A379EAB}" srcOrd="0" destOrd="1" presId="urn:microsoft.com/office/officeart/2005/8/layout/hProcess6"/>
    <dgm:cxn modelId="{4AEB3431-34E9-4095-B055-5AD53810DC9B}" type="presOf" srcId="{A86BEEA6-6126-4440-882D-CB8A804884EC}" destId="{2453CDE8-47F4-4C2C-910C-F8DCB336D1B4}" srcOrd="1" destOrd="5" presId="urn:microsoft.com/office/officeart/2005/8/layout/hProcess6"/>
    <dgm:cxn modelId="{F96CBF33-52EB-4B0F-9F28-9DFDCB4AF7DB}" srcId="{089750DF-C8E8-443A-A207-7930EFF3CA04}" destId="{1412BC51-953F-4E63-90FB-F6B2F1F06AFC}" srcOrd="1" destOrd="0" parTransId="{4FFFDB13-F75A-4448-A0FE-AF702039E685}" sibTransId="{694EAC79-6DF4-490B-AA90-3C0DD47ACCC3}"/>
    <dgm:cxn modelId="{E7AD973A-A4EC-4340-9DBA-03A7C5D7B235}" type="presOf" srcId="{BA53901F-987D-4D13-887F-26763A18450D}" destId="{D4B0042A-943E-4943-A63D-12B14996F032}" srcOrd="1" destOrd="0" presId="urn:microsoft.com/office/officeart/2005/8/layout/hProcess6"/>
    <dgm:cxn modelId="{4101D63E-9494-42C5-A3F7-3B1299AB3C8F}" type="presOf" srcId="{F55B2671-57DF-4A14-A913-89195E3E91FD}" destId="{0245F08D-1EC4-4FC2-8667-E6019A379EAB}" srcOrd="0" destOrd="2" presId="urn:microsoft.com/office/officeart/2005/8/layout/hProcess6"/>
    <dgm:cxn modelId="{B9F6075D-EB02-4CA9-A2B3-A4A1092BC15D}" srcId="{089750DF-C8E8-443A-A207-7930EFF3CA04}" destId="{3DBC1D9D-E004-4BD2-8E3E-CD85B8E4B2CE}" srcOrd="2" destOrd="0" parTransId="{2B4EA81C-48D4-4FB7-823C-FFB58D230A4E}" sibTransId="{940B3A88-4C57-42DA-8B07-E7AC3283777A}"/>
    <dgm:cxn modelId="{2335F75E-6A7B-4334-BD42-C4FEBC84267F}" srcId="{089750DF-C8E8-443A-A207-7930EFF3CA04}" destId="{82EDB8D0-2D7F-4B1C-AD3F-B89AEA5C42D4}" srcOrd="0" destOrd="0" parTransId="{87BA8B3E-1AEC-4E6A-BAE6-D5825C552B6D}" sibTransId="{06378798-B213-44D6-8130-C3337B90C197}"/>
    <dgm:cxn modelId="{16507D61-A362-4FFF-9964-96EC5F002ABF}" type="presOf" srcId="{3D517580-1AE1-4FF6-BAEC-FE5F70A34F53}" destId="{2453CDE8-47F4-4C2C-910C-F8DCB336D1B4}" srcOrd="1" destOrd="3" presId="urn:microsoft.com/office/officeart/2005/8/layout/hProcess6"/>
    <dgm:cxn modelId="{4A095562-FC90-42A5-9869-531DC22FAD3B}" type="presOf" srcId="{EEF7E88B-B6F1-4257-AC74-4E135F7C3A61}" destId="{0245F08D-1EC4-4FC2-8667-E6019A379EAB}" srcOrd="0" destOrd="0" presId="urn:microsoft.com/office/officeart/2005/8/layout/hProcess6"/>
    <dgm:cxn modelId="{EC427063-7EAD-4B3D-999B-F572A419CF2E}" type="presOf" srcId="{089750DF-C8E8-443A-A207-7930EFF3CA04}" destId="{819C49EB-1EF7-4E05-B62F-6AF5D9684491}" srcOrd="0" destOrd="0" presId="urn:microsoft.com/office/officeart/2005/8/layout/hProcess6"/>
    <dgm:cxn modelId="{397F8B44-EC36-4CC0-A345-BAE11AC497DB}" srcId="{3DBC1D9D-E004-4BD2-8E3E-CD85B8E4B2CE}" destId="{0EE80B08-266E-4BD2-AD68-1DFB47ADA3B6}" srcOrd="4" destOrd="0" parTransId="{091E446C-B4FD-4641-A9F4-CFBCEB118FA2}" sibTransId="{0ABD6935-9E58-4DD5-AEED-60172AA9DFE9}"/>
    <dgm:cxn modelId="{B45AAE69-B000-4563-B7C0-A39923E2D31F}" srcId="{3DBC1D9D-E004-4BD2-8E3E-CD85B8E4B2CE}" destId="{F55B2671-57DF-4A14-A913-89195E3E91FD}" srcOrd="2" destOrd="0" parTransId="{5EFDE215-68AD-4F43-9E75-0EB6437E1E1D}" sibTransId="{02000770-C0C8-4AB4-BFE3-0142FA0C7816}"/>
    <dgm:cxn modelId="{64EADD4A-1DB8-48E2-8EC3-7112B2AA11CF}" type="presOf" srcId="{82EDB8D0-2D7F-4B1C-AD3F-B89AEA5C42D4}" destId="{BA6EC68C-2B08-42B5-9F32-BC254D47A786}" srcOrd="0" destOrd="0" presId="urn:microsoft.com/office/officeart/2005/8/layout/hProcess6"/>
    <dgm:cxn modelId="{A3671472-12A7-4E7A-BABF-EAA85533C38B}" type="presOf" srcId="{C6201357-B946-4581-B1EA-8690B8EE58CA}" destId="{2453CDE8-47F4-4C2C-910C-F8DCB336D1B4}" srcOrd="1" destOrd="1" presId="urn:microsoft.com/office/officeart/2005/8/layout/hProcess6"/>
    <dgm:cxn modelId="{A21EF772-4258-45C5-914A-9FC201628B51}" srcId="{82EDB8D0-2D7F-4B1C-AD3F-B89AEA5C42D4}" destId="{83BCA590-73C5-4AF9-8DA8-FEA20DC832FF}" srcOrd="1" destOrd="0" parTransId="{184308F7-877B-43D0-95AB-CC1E42478046}" sibTransId="{F4D54220-BE3B-491F-90A0-9BF65A90FD9A}"/>
    <dgm:cxn modelId="{7274BF53-A1B7-40E3-974F-A6F8596B90F8}" type="presOf" srcId="{F5AFB7E5-0683-4A2B-854B-4A9828373385}" destId="{EF49E1D2-02C4-4CF6-B8DE-3A15FCB12B1D}" srcOrd="0" destOrd="2" presId="urn:microsoft.com/office/officeart/2005/8/layout/hProcess6"/>
    <dgm:cxn modelId="{64D8D555-66C1-477B-92E3-3D69E9A62094}" srcId="{3DBC1D9D-E004-4BD2-8E3E-CD85B8E4B2CE}" destId="{3D517580-1AE1-4FF6-BAEC-FE5F70A34F53}" srcOrd="3" destOrd="0" parTransId="{4E468A49-CB3B-4E52-82AD-6F040EF025F8}" sibTransId="{2C7A34A0-08E1-40BB-85BA-CB8B26C0393F}"/>
    <dgm:cxn modelId="{57FCFA75-7C5F-49B6-A5E4-01EAE459C344}" type="presOf" srcId="{EEF7E88B-B6F1-4257-AC74-4E135F7C3A61}" destId="{2453CDE8-47F4-4C2C-910C-F8DCB336D1B4}" srcOrd="1" destOrd="0" presId="urn:microsoft.com/office/officeart/2005/8/layout/hProcess6"/>
    <dgm:cxn modelId="{DD18567A-CC98-427F-8519-ADBAAA4D1E77}" type="presOf" srcId="{F55B2671-57DF-4A14-A913-89195E3E91FD}" destId="{2453CDE8-47F4-4C2C-910C-F8DCB336D1B4}" srcOrd="1" destOrd="2" presId="urn:microsoft.com/office/officeart/2005/8/layout/hProcess6"/>
    <dgm:cxn modelId="{E9F7A789-3480-4BC3-A4B0-14264BDC2321}" type="presOf" srcId="{3D517580-1AE1-4FF6-BAEC-FE5F70A34F53}" destId="{0245F08D-1EC4-4FC2-8667-E6019A379EAB}" srcOrd="0" destOrd="3" presId="urn:microsoft.com/office/officeart/2005/8/layout/hProcess6"/>
    <dgm:cxn modelId="{C24FE489-6925-4191-8A3B-D4E13BF176A5}" type="presOf" srcId="{883CAEDC-9BCA-4DF6-AE19-2D1B89A2B6C7}" destId="{D4B0042A-943E-4943-A63D-12B14996F032}" srcOrd="1" destOrd="3" presId="urn:microsoft.com/office/officeart/2005/8/layout/hProcess6"/>
    <dgm:cxn modelId="{25ADD08A-BAB5-4F1E-9895-591FF098199B}" type="presOf" srcId="{FC4442FD-4C13-4B98-87D0-945B4463711D}" destId="{EF49E1D2-02C4-4CF6-B8DE-3A15FCB12B1D}" srcOrd="0" destOrd="0" presId="urn:microsoft.com/office/officeart/2005/8/layout/hProcess6"/>
    <dgm:cxn modelId="{BBC06695-237D-41F2-98BD-65033A10C7D5}" srcId="{82EDB8D0-2D7F-4B1C-AD3F-B89AEA5C42D4}" destId="{883CAEDC-9BCA-4DF6-AE19-2D1B89A2B6C7}" srcOrd="3" destOrd="0" parTransId="{3071D917-00DD-4BDF-A1EA-4B2BF155D030}" sibTransId="{7C945E29-1F34-4BCB-B1C7-83F10E656BAD}"/>
    <dgm:cxn modelId="{93217898-0056-4CC1-8C94-5DF21BCFCF1E}" srcId="{3DBC1D9D-E004-4BD2-8E3E-CD85B8E4B2CE}" destId="{EEF7E88B-B6F1-4257-AC74-4E135F7C3A61}" srcOrd="0" destOrd="0" parTransId="{7CF339B7-5B9F-426F-A9B8-80271576AC71}" sibTransId="{C83CEE30-1D87-4FBC-979F-6C8019B3EDB0}"/>
    <dgm:cxn modelId="{D157D8A0-8723-4D1B-BDD9-BE48C452DC24}" type="presOf" srcId="{F5AFB7E5-0683-4A2B-854B-4A9828373385}" destId="{04E2AFAB-9310-4763-AB18-932984B8B23D}" srcOrd="1" destOrd="2" presId="urn:microsoft.com/office/officeart/2005/8/layout/hProcess6"/>
    <dgm:cxn modelId="{F6DB74A4-4A02-47E3-9923-9C2D03E204A7}" type="presOf" srcId="{83BCA590-73C5-4AF9-8DA8-FEA20DC832FF}" destId="{78655FF8-7746-4AF8-8269-60CF4045E915}" srcOrd="0" destOrd="1" presId="urn:microsoft.com/office/officeart/2005/8/layout/hProcess6"/>
    <dgm:cxn modelId="{616ADDA7-3B78-4F62-A80C-AA13111FC1A6}" type="presOf" srcId="{EFA08211-3A9E-43E2-9DE3-7A92BC8FF2FC}" destId="{D4B0042A-943E-4943-A63D-12B14996F032}" srcOrd="1" destOrd="2" presId="urn:microsoft.com/office/officeart/2005/8/layout/hProcess6"/>
    <dgm:cxn modelId="{08C28EAF-6ECB-4D94-A126-5060B6D98B44}" srcId="{1412BC51-953F-4E63-90FB-F6B2F1F06AFC}" destId="{F5AFB7E5-0683-4A2B-854B-4A9828373385}" srcOrd="2" destOrd="0" parTransId="{4F3BC4D5-761D-4784-92E6-90BA066ECFEA}" sibTransId="{7498A420-B9D1-428C-9EBC-39E68DCEEAA5}"/>
    <dgm:cxn modelId="{08A618B4-A003-45D1-A508-1C6456A8BE28}" srcId="{1412BC51-953F-4E63-90FB-F6B2F1F06AFC}" destId="{BB4B8915-F1D8-4897-A02C-59D9C10533A0}" srcOrd="1" destOrd="0" parTransId="{C17A089C-8816-4A18-83B7-8B552E0D04BB}" sibTransId="{EBE82B06-208B-4429-A73A-0BCFB6EC7146}"/>
    <dgm:cxn modelId="{28DB35B5-A87D-4C86-88A6-75BC8007B505}" type="presOf" srcId="{83BCA590-73C5-4AF9-8DA8-FEA20DC832FF}" destId="{D4B0042A-943E-4943-A63D-12B14996F032}" srcOrd="1" destOrd="1" presId="urn:microsoft.com/office/officeart/2005/8/layout/hProcess6"/>
    <dgm:cxn modelId="{47CE42B8-2112-46A6-A6AB-A5BCEC26A25A}" srcId="{1412BC51-953F-4E63-90FB-F6B2F1F06AFC}" destId="{FC4442FD-4C13-4B98-87D0-945B4463711D}" srcOrd="0" destOrd="0" parTransId="{3919925A-C464-491A-A9C5-500B67099157}" sibTransId="{F80E8285-E878-4C75-BF72-395FB719FEF0}"/>
    <dgm:cxn modelId="{99C0CDC6-5302-4BE7-995F-18702EBE13C9}" type="presOf" srcId="{0EE80B08-266E-4BD2-AD68-1DFB47ADA3B6}" destId="{2453CDE8-47F4-4C2C-910C-F8DCB336D1B4}" srcOrd="1" destOrd="4" presId="urn:microsoft.com/office/officeart/2005/8/layout/hProcess6"/>
    <dgm:cxn modelId="{FC0B14C8-9BC3-4723-9F70-71129A47D49C}" type="presOf" srcId="{A86BEEA6-6126-4440-882D-CB8A804884EC}" destId="{0245F08D-1EC4-4FC2-8667-E6019A379EAB}" srcOrd="0" destOrd="5" presId="urn:microsoft.com/office/officeart/2005/8/layout/hProcess6"/>
    <dgm:cxn modelId="{A89DF5DA-8214-4DC3-BCFA-2586A460CE38}" srcId="{82EDB8D0-2D7F-4B1C-AD3F-B89AEA5C42D4}" destId="{BA53901F-987D-4D13-887F-26763A18450D}" srcOrd="0" destOrd="0" parTransId="{4D04E3FA-E83C-4E59-893B-B4862CE2F624}" sibTransId="{8354DA3D-DAFF-4557-B44C-8FD8B78C8E50}"/>
    <dgm:cxn modelId="{567673DC-D72C-406F-88F9-8CEB9AA3FB9A}" srcId="{82EDB8D0-2D7F-4B1C-AD3F-B89AEA5C42D4}" destId="{EFA08211-3A9E-43E2-9DE3-7A92BC8FF2FC}" srcOrd="2" destOrd="0" parTransId="{E9ABC4F1-51B3-42D8-82F7-70501DAC2F95}" sibTransId="{BCB73248-1F2C-45C5-8D8F-9C51139A34EA}"/>
    <dgm:cxn modelId="{4BF1B7E4-D027-4C5D-AB76-87CBE6698F33}" type="presOf" srcId="{3DBC1D9D-E004-4BD2-8E3E-CD85B8E4B2CE}" destId="{273BAFB1-07DA-40AD-9DE0-93B3FA36E6E0}" srcOrd="0" destOrd="0" presId="urn:microsoft.com/office/officeart/2005/8/layout/hProcess6"/>
    <dgm:cxn modelId="{A1BA20E5-34D1-4425-AF7C-4F571D99F9F9}" type="presOf" srcId="{0EE80B08-266E-4BD2-AD68-1DFB47ADA3B6}" destId="{0245F08D-1EC4-4FC2-8667-E6019A379EAB}" srcOrd="0" destOrd="4" presId="urn:microsoft.com/office/officeart/2005/8/layout/hProcess6"/>
    <dgm:cxn modelId="{09E076EA-DAEB-472A-9B69-45853CE73A58}" srcId="{3DBC1D9D-E004-4BD2-8E3E-CD85B8E4B2CE}" destId="{C6201357-B946-4581-B1EA-8690B8EE58CA}" srcOrd="1" destOrd="0" parTransId="{3C809C5C-710D-4D0C-82C2-BF335108604F}" sibTransId="{6A461FDE-6F04-4FBB-AF20-D910C341C53E}"/>
    <dgm:cxn modelId="{4756C2F0-FBF0-4B4E-8310-EAFE4921A257}" type="presOf" srcId="{BA53901F-987D-4D13-887F-26763A18450D}" destId="{78655FF8-7746-4AF8-8269-60CF4045E915}" srcOrd="0" destOrd="0" presId="urn:microsoft.com/office/officeart/2005/8/layout/hProcess6"/>
    <dgm:cxn modelId="{C5B4AAF1-9BF8-41E7-A15A-3659258B3171}" type="presOf" srcId="{1412BC51-953F-4E63-90FB-F6B2F1F06AFC}" destId="{D3F623D0-5FA9-4CA4-AA8F-D7CD59BD7C72}" srcOrd="0" destOrd="0" presId="urn:microsoft.com/office/officeart/2005/8/layout/hProcess6"/>
    <dgm:cxn modelId="{C8E8DDF1-F99E-412F-935B-84D58CF85FC4}" srcId="{3DBC1D9D-E004-4BD2-8E3E-CD85B8E4B2CE}" destId="{A86BEEA6-6126-4440-882D-CB8A804884EC}" srcOrd="5" destOrd="0" parTransId="{32382E77-112B-4897-AAD9-9CA26EB0E54E}" sibTransId="{36D79CEB-C228-435C-83AA-5CE7FA6B6CFE}"/>
    <dgm:cxn modelId="{CEA6BEF4-F11B-4558-AC5B-3FF61454A874}" type="presOf" srcId="{BB4B8915-F1D8-4897-A02C-59D9C10533A0}" destId="{EF49E1D2-02C4-4CF6-B8DE-3A15FCB12B1D}" srcOrd="0" destOrd="1" presId="urn:microsoft.com/office/officeart/2005/8/layout/hProcess6"/>
    <dgm:cxn modelId="{0F0FB2F9-3BEE-4325-B6F6-D7A78BE316A3}" type="presOf" srcId="{883CAEDC-9BCA-4DF6-AE19-2D1B89A2B6C7}" destId="{78655FF8-7746-4AF8-8269-60CF4045E915}" srcOrd="0" destOrd="3" presId="urn:microsoft.com/office/officeart/2005/8/layout/hProcess6"/>
    <dgm:cxn modelId="{F61D11FB-D928-4F1B-9DC0-C0D006768E83}" type="presOf" srcId="{EFA08211-3A9E-43E2-9DE3-7A92BC8FF2FC}" destId="{78655FF8-7746-4AF8-8269-60CF4045E915}" srcOrd="0" destOrd="2" presId="urn:microsoft.com/office/officeart/2005/8/layout/hProcess6"/>
    <dgm:cxn modelId="{DB48A00F-CF51-49E4-9054-34A51E6FC64A}" type="presParOf" srcId="{819C49EB-1EF7-4E05-B62F-6AF5D9684491}" destId="{FC44E71E-A1E1-43DB-B0A4-C00A11068431}" srcOrd="0" destOrd="0" presId="urn:microsoft.com/office/officeart/2005/8/layout/hProcess6"/>
    <dgm:cxn modelId="{E852CFEF-7EEC-480B-B0D9-B1FDD68A08B9}" type="presParOf" srcId="{FC44E71E-A1E1-43DB-B0A4-C00A11068431}" destId="{517F461B-964B-4C57-A205-37661D15165C}" srcOrd="0" destOrd="0" presId="urn:microsoft.com/office/officeart/2005/8/layout/hProcess6"/>
    <dgm:cxn modelId="{8983E302-FFEC-4762-B482-DD7B1A27D857}" type="presParOf" srcId="{FC44E71E-A1E1-43DB-B0A4-C00A11068431}" destId="{78655FF8-7746-4AF8-8269-60CF4045E915}" srcOrd="1" destOrd="0" presId="urn:microsoft.com/office/officeart/2005/8/layout/hProcess6"/>
    <dgm:cxn modelId="{CA754CAD-0B76-4E51-A11E-9DB765B3F71C}" type="presParOf" srcId="{FC44E71E-A1E1-43DB-B0A4-C00A11068431}" destId="{D4B0042A-943E-4943-A63D-12B14996F032}" srcOrd="2" destOrd="0" presId="urn:microsoft.com/office/officeart/2005/8/layout/hProcess6"/>
    <dgm:cxn modelId="{28C4292E-2345-481A-A72C-F3DC0EF1262F}" type="presParOf" srcId="{FC44E71E-A1E1-43DB-B0A4-C00A11068431}" destId="{BA6EC68C-2B08-42B5-9F32-BC254D47A786}" srcOrd="3" destOrd="0" presId="urn:microsoft.com/office/officeart/2005/8/layout/hProcess6"/>
    <dgm:cxn modelId="{03240A58-CB55-495C-83A8-46918E59E149}" type="presParOf" srcId="{819C49EB-1EF7-4E05-B62F-6AF5D9684491}" destId="{947842C1-00A6-4DD2-BEF1-C433E38E9568}" srcOrd="1" destOrd="0" presId="urn:microsoft.com/office/officeart/2005/8/layout/hProcess6"/>
    <dgm:cxn modelId="{E758470A-535D-4D49-82EC-88C800363B8F}" type="presParOf" srcId="{819C49EB-1EF7-4E05-B62F-6AF5D9684491}" destId="{C7F17044-FB14-4C9C-8AC7-E56912FC56D4}" srcOrd="2" destOrd="0" presId="urn:microsoft.com/office/officeart/2005/8/layout/hProcess6"/>
    <dgm:cxn modelId="{EF1E2BC1-623C-4463-BC47-165CF53CAF80}" type="presParOf" srcId="{C7F17044-FB14-4C9C-8AC7-E56912FC56D4}" destId="{7118C380-71C3-46BD-9A94-EBFB273FA2F3}" srcOrd="0" destOrd="0" presId="urn:microsoft.com/office/officeart/2005/8/layout/hProcess6"/>
    <dgm:cxn modelId="{A004B89F-0FE7-4A5E-A53E-4E88CD473572}" type="presParOf" srcId="{C7F17044-FB14-4C9C-8AC7-E56912FC56D4}" destId="{EF49E1D2-02C4-4CF6-B8DE-3A15FCB12B1D}" srcOrd="1" destOrd="0" presId="urn:microsoft.com/office/officeart/2005/8/layout/hProcess6"/>
    <dgm:cxn modelId="{06733E9E-5107-4BA0-B73F-6C4B3DDEF30A}" type="presParOf" srcId="{C7F17044-FB14-4C9C-8AC7-E56912FC56D4}" destId="{04E2AFAB-9310-4763-AB18-932984B8B23D}" srcOrd="2" destOrd="0" presId="urn:microsoft.com/office/officeart/2005/8/layout/hProcess6"/>
    <dgm:cxn modelId="{8BF1B25D-CE37-444F-84E9-26BF02A3B7E9}" type="presParOf" srcId="{C7F17044-FB14-4C9C-8AC7-E56912FC56D4}" destId="{D3F623D0-5FA9-4CA4-AA8F-D7CD59BD7C72}" srcOrd="3" destOrd="0" presId="urn:microsoft.com/office/officeart/2005/8/layout/hProcess6"/>
    <dgm:cxn modelId="{191B9B10-448C-4D46-883C-350552EE421E}" type="presParOf" srcId="{819C49EB-1EF7-4E05-B62F-6AF5D9684491}" destId="{BCD0FD3A-08C5-43DF-9550-E1843AAB38C4}" srcOrd="3" destOrd="0" presId="urn:microsoft.com/office/officeart/2005/8/layout/hProcess6"/>
    <dgm:cxn modelId="{9A395E69-495F-4750-8281-3BCDDEBFA756}" type="presParOf" srcId="{819C49EB-1EF7-4E05-B62F-6AF5D9684491}" destId="{DB445528-BDC2-47A2-B8D5-8D0B3B893DC2}" srcOrd="4" destOrd="0" presId="urn:microsoft.com/office/officeart/2005/8/layout/hProcess6"/>
    <dgm:cxn modelId="{6AB4039F-5D69-4ED8-BF5C-B25D74670CAF}" type="presParOf" srcId="{DB445528-BDC2-47A2-B8D5-8D0B3B893DC2}" destId="{F7FEE412-5269-438E-A6E6-E264AFFEEDE4}" srcOrd="0" destOrd="0" presId="urn:microsoft.com/office/officeart/2005/8/layout/hProcess6"/>
    <dgm:cxn modelId="{352FA25B-535E-46FE-AD93-E3CB6E4DB9C3}" type="presParOf" srcId="{DB445528-BDC2-47A2-B8D5-8D0B3B893DC2}" destId="{0245F08D-1EC4-4FC2-8667-E6019A379EAB}" srcOrd="1" destOrd="0" presId="urn:microsoft.com/office/officeart/2005/8/layout/hProcess6"/>
    <dgm:cxn modelId="{28E56731-FE7D-4064-B661-C5ED87219559}" type="presParOf" srcId="{DB445528-BDC2-47A2-B8D5-8D0B3B893DC2}" destId="{2453CDE8-47F4-4C2C-910C-F8DCB336D1B4}" srcOrd="2" destOrd="0" presId="urn:microsoft.com/office/officeart/2005/8/layout/hProcess6"/>
    <dgm:cxn modelId="{237A0E82-E0E1-4DE4-80F8-B6A7B9A2FA8F}" type="presParOf" srcId="{DB445528-BDC2-47A2-B8D5-8D0B3B893DC2}" destId="{273BAFB1-07DA-40AD-9DE0-93B3FA36E6E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55FF8-7746-4AF8-8269-60CF4045E915}">
      <dsp:nvSpPr>
        <dsp:cNvPr id="0" name=""/>
        <dsp:cNvSpPr/>
      </dsp:nvSpPr>
      <dsp:spPr>
        <a:xfrm>
          <a:off x="7531689" y="-361006"/>
          <a:ext cx="2867146" cy="6140680"/>
        </a:xfrm>
        <a:prstGeom prst="lef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תוכנית שנתית?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תגובה לחדשות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רלוונטיות לחיים שלהם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משהו שבא לי</a:t>
          </a:r>
          <a:endParaRPr lang="en-US" sz="2100" kern="1200" dirty="0"/>
        </a:p>
      </dsp:txBody>
      <dsp:txXfrm>
        <a:off x="8284315" y="560096"/>
        <a:ext cx="1397733" cy="4298476"/>
      </dsp:txXfrm>
    </dsp:sp>
    <dsp:sp modelId="{BA6EC68C-2B08-42B5-9F32-BC254D47A786}">
      <dsp:nvSpPr>
        <dsp:cNvPr id="0" name=""/>
        <dsp:cNvSpPr/>
      </dsp:nvSpPr>
      <dsp:spPr>
        <a:xfrm>
          <a:off x="9682049" y="1992546"/>
          <a:ext cx="1433573" cy="1433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נושא המפגש</a:t>
          </a:r>
          <a:endParaRPr lang="en-US" sz="2600" kern="1200" dirty="0"/>
        </a:p>
      </dsp:txBody>
      <dsp:txXfrm>
        <a:off x="9891991" y="2202488"/>
        <a:ext cx="1013689" cy="1013689"/>
      </dsp:txXfrm>
    </dsp:sp>
    <dsp:sp modelId="{EF49E1D2-02C4-4CF6-B8DE-3A15FCB12B1D}">
      <dsp:nvSpPr>
        <dsp:cNvPr id="0" name=""/>
        <dsp:cNvSpPr/>
      </dsp:nvSpPr>
      <dsp:spPr>
        <a:xfrm>
          <a:off x="3845170" y="-501444"/>
          <a:ext cx="2867146" cy="6421555"/>
        </a:xfrm>
        <a:prstGeom prst="lef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זיקוק המטרות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מציאת החיבור לחניכים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100" kern="1200" dirty="0"/>
            <a:t>פרומו דרמטי</a:t>
          </a:r>
          <a:endParaRPr lang="en-US" sz="2100" kern="1200" dirty="0"/>
        </a:p>
      </dsp:txBody>
      <dsp:txXfrm>
        <a:off x="4597796" y="461789"/>
        <a:ext cx="1397733" cy="4495089"/>
      </dsp:txXfrm>
    </dsp:sp>
    <dsp:sp modelId="{D3F623D0-5FA9-4CA4-AA8F-D7CD59BD7C72}">
      <dsp:nvSpPr>
        <dsp:cNvPr id="0" name=""/>
        <dsp:cNvSpPr/>
      </dsp:nvSpPr>
      <dsp:spPr>
        <a:xfrm>
          <a:off x="5918919" y="1992546"/>
          <a:ext cx="1433573" cy="1433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מה עושים?</a:t>
          </a:r>
          <a:endParaRPr lang="en-US" sz="2600" kern="1200" dirty="0"/>
        </a:p>
      </dsp:txBody>
      <dsp:txXfrm>
        <a:off x="6128861" y="2202488"/>
        <a:ext cx="1013689" cy="1013689"/>
      </dsp:txXfrm>
    </dsp:sp>
    <dsp:sp modelId="{0245F08D-1EC4-4FC2-8667-E6019A379EAB}">
      <dsp:nvSpPr>
        <dsp:cNvPr id="0" name=""/>
        <dsp:cNvSpPr/>
      </dsp:nvSpPr>
      <dsp:spPr>
        <a:xfrm>
          <a:off x="5430" y="-590804"/>
          <a:ext cx="2867146" cy="6600276"/>
        </a:xfrm>
        <a:prstGeom prst="lef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גיוון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לא לוותר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יחס אישי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גובה העיניים</a:t>
          </a:r>
          <a:endParaRPr lang="en-US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חיבור למטרה</a:t>
          </a:r>
          <a:endParaRPr lang="en-US" sz="2000" kern="1200" dirty="0"/>
        </a:p>
      </dsp:txBody>
      <dsp:txXfrm>
        <a:off x="758056" y="399237"/>
        <a:ext cx="1397733" cy="4620194"/>
      </dsp:txXfrm>
    </dsp:sp>
    <dsp:sp modelId="{273BAFB1-07DA-40AD-9DE0-93B3FA36E6E0}">
      <dsp:nvSpPr>
        <dsp:cNvPr id="0" name=""/>
        <dsp:cNvSpPr/>
      </dsp:nvSpPr>
      <dsp:spPr>
        <a:xfrm>
          <a:off x="2155790" y="1992546"/>
          <a:ext cx="1433573" cy="1433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איך עושים?</a:t>
          </a:r>
          <a:endParaRPr lang="en-US" sz="2600" kern="1200" dirty="0"/>
        </a:p>
      </dsp:txBody>
      <dsp:txXfrm>
        <a:off x="2365732" y="2202488"/>
        <a:ext cx="1013689" cy="101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CC31D7-A2F6-4D57-A17B-5BB3D2DBCA01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CF57BB-40C8-4C02-A8D3-79A520AAC7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43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הפתרון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57BB-40C8-4C02-A8D3-79A520AAC7D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96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F57BB-40C8-4C02-A8D3-79A520AAC7D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03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2600CA28-64B7-4BC7-A6C3-5099A61FE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63" y="138058"/>
            <a:ext cx="1563091" cy="8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DDC31-0E8B-42F2-8E54-7319988C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B5C6B81-9011-4610-B05D-4DA6D2B34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4220FD-F4B7-4C87-A4E5-01E23EE4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2A0631-4D9A-4CD3-BF70-3FA80630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A7310A-9E2E-4F02-B2E5-578D13ED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8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61D78C-D03B-4D54-800F-AE0CD47F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BA7885B-E56B-4FC2-9711-8B5587EF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1E8FA7-3F34-430D-A1EF-5FC5C400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192423-9EB9-474E-917D-40AD5B6D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AA9EB2-0CB7-4C32-98B3-19D91E5A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221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1_שקופית כותרת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25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1_כותרת ותוכן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14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הר, חוץ, טבע, שלג&#10;&#10;התיאור נוצר באופן אוטומטי">
            <a:extLst>
              <a:ext uri="{FF2B5EF4-FFF2-40B4-BE49-F238E27FC236}">
                <a16:creationId xmlns:a16="http://schemas.microsoft.com/office/drawing/2014/main" id="{4192CD84-254C-4964-B4D2-253EB62D2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7855"/>
          <a:stretch/>
        </p:blipFill>
        <p:spPr>
          <a:xfrm>
            <a:off x="-1" y="1"/>
            <a:ext cx="12192002" cy="6857999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4F72F4AB-CDEF-49A2-A23D-E31A762B4F8C}"/>
              </a:ext>
            </a:extLst>
          </p:cNvPr>
          <p:cNvSpPr/>
          <p:nvPr userDrawn="1"/>
        </p:nvSpPr>
        <p:spPr>
          <a:xfrm>
            <a:off x="488273" y="417250"/>
            <a:ext cx="11212497" cy="6010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2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EF6F3-7E6F-4868-882E-03F2B273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993F4D-F6C0-453C-9699-8E97A8C7A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5F3844-5337-450A-9593-107C2134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025898-2E21-41B3-B65F-DA6FACAE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326DA3-411F-4828-9BBA-B94C9ACE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1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51EC0F-C999-4249-A2B0-55897A64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388E7C-A3D3-42EC-94DD-98976250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2453B2B-CE31-4877-937B-82D43ADFD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ABA9F78-3DCC-4A26-A2F3-95F522C8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0C7131-4B83-403F-98D9-116A08B8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349A97B-1A73-4A04-A599-4371EA03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80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A39128-26C0-4040-BA56-73867EA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9217DA-3388-4C84-8B7F-1EC63DEF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873B719-1D0A-4D83-A1B7-1BA88D27B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7120F35-BD6A-4C0D-BA1B-0714DFFD1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A824380-597C-411B-922F-451D704C7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E7E9C7F-95F5-47C9-906A-C0ED9411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92D3BFB-4A20-4440-8483-BDEBDDC5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51FF9A0-E083-42B1-8076-330E9F18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8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C4A799-2FF7-4B11-B768-4D758261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3ECD6E8-4A70-4A89-A10E-97031B2B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7C7751D-E166-4912-8164-28DA146A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A41B819-D287-4FBD-8647-2763734F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95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04E87EA-5374-4CDB-8D87-E217ACA8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D11CEF9-7B52-4A9E-9A63-1F4ABBF6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848936-00C0-4FA9-BF85-3C28717B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8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0F8D46-BB33-42F3-BB60-BB89D64C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C4E1EE-A29C-46AF-AD42-1740F2B2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1A1BCFC-3A39-488E-A5FB-E33602A7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C890C3D-EC84-4FCC-B74E-AC887F54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B4B2A4-F645-4B13-958C-995E808B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A2D9F43-8482-4D97-9FE8-0425FC60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69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34A871-6B14-4B68-AC08-386AEF36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52329A-E0BD-4752-9070-62F0C2D4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5C7D61F-E1D8-4774-95F6-437F7495B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9EB3F6-2BB8-4F68-9307-A61DA21E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0283D22-7A6E-4F8E-93F4-71D9CB1A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12D0CD2-78FB-4491-972A-38769D51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71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D339076-B771-455E-B65B-601D55B1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B3FC26-8310-483C-9710-59A5E6F6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CDAA30-79AA-496A-9F89-8F74E9C34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4257-43A1-41CA-8427-08A4D005FED5}" type="datetimeFigureOut">
              <a:rPr lang="he-IL" smtClean="0"/>
              <a:t>כ"ב/אייר/תשפ"א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148235F-7102-4450-AE49-6C83353F3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2FBF56C-DD53-4DD7-A023-4550B40B7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281B7-F8DA-4307-A933-62B84A5761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0650DF22-8D72-4740-AEE1-EA870B24032E}"/>
              </a:ext>
            </a:extLst>
          </p:cNvPr>
          <p:cNvSpPr/>
          <p:nvPr/>
        </p:nvSpPr>
        <p:spPr>
          <a:xfrm>
            <a:off x="3403754" y="4868097"/>
            <a:ext cx="53783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88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תכנית</a:t>
            </a:r>
            <a:r>
              <a:rPr lang="he-IL" sz="8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צהלה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F9159C4-8F69-4D8A-9D19-909691C46BED}"/>
              </a:ext>
            </a:extLst>
          </p:cNvPr>
          <p:cNvGrpSpPr/>
          <p:nvPr/>
        </p:nvGrpSpPr>
        <p:grpSpPr>
          <a:xfrm>
            <a:off x="399406" y="6314648"/>
            <a:ext cx="11387090" cy="325512"/>
            <a:chOff x="399406" y="6444278"/>
            <a:chExt cx="11387090" cy="325513"/>
          </a:xfrm>
        </p:grpSpPr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9FEDF383-7080-4EF9-B8B8-4B45FBC7E9FA}"/>
                </a:ext>
              </a:extLst>
            </p:cNvPr>
            <p:cNvSpPr/>
            <p:nvPr/>
          </p:nvSpPr>
          <p:spPr>
            <a:xfrm>
              <a:off x="399406" y="6444278"/>
              <a:ext cx="113870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e-IL" sz="1400" spc="300" dirty="0">
                  <a:solidFill>
                    <a:srgbClr val="49302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פרס העיתונות לשנת 2009, פרס מוסקוביץ' לציונות לשנת 2008, פרס יגאל אלון לשנת 2002</a:t>
              </a:r>
            </a:p>
          </p:txBody>
        </p: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D40EFA44-57DA-4FE3-9E24-A2847E2FF381}"/>
                </a:ext>
              </a:extLst>
            </p:cNvPr>
            <p:cNvCxnSpPr>
              <a:cxnSpLocks/>
            </p:cNvCxnSpPr>
            <p:nvPr/>
          </p:nvCxnSpPr>
          <p:spPr>
            <a:xfrm>
              <a:off x="1677880" y="6444278"/>
              <a:ext cx="8824403" cy="0"/>
            </a:xfrm>
            <a:prstGeom prst="line">
              <a:avLst/>
            </a:prstGeom>
            <a:ln w="1270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BE37524D-393B-48F2-9B9F-90B2767A082C}"/>
                </a:ext>
              </a:extLst>
            </p:cNvPr>
            <p:cNvCxnSpPr>
              <a:cxnSpLocks/>
            </p:cNvCxnSpPr>
            <p:nvPr/>
          </p:nvCxnSpPr>
          <p:spPr>
            <a:xfrm>
              <a:off x="1677879" y="6769791"/>
              <a:ext cx="8824403" cy="0"/>
            </a:xfrm>
            <a:prstGeom prst="line">
              <a:avLst/>
            </a:prstGeom>
            <a:ln w="1270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A951ED27-FB1E-49DF-B9B5-5C3ADB4AB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5" b="18556"/>
          <a:stretch/>
        </p:blipFill>
        <p:spPr>
          <a:xfrm>
            <a:off x="0" y="1"/>
            <a:ext cx="12192000" cy="493598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023C748-50D4-4915-9FB8-BB384496E0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2" y="97066"/>
            <a:ext cx="1556547" cy="892569"/>
          </a:xfrm>
          <a:prstGeom prst="rect">
            <a:avLst/>
          </a:prstGeom>
        </p:spPr>
      </p:pic>
      <p:pic>
        <p:nvPicPr>
          <p:cNvPr id="26" name="תמונה 25" descr="תמונה שמכילה משחק, ציור&#10;&#10;התיאור נוצר באופן אוטומטי">
            <a:extLst>
              <a:ext uri="{FF2B5EF4-FFF2-40B4-BE49-F238E27FC236}">
                <a16:creationId xmlns:a16="http://schemas.microsoft.com/office/drawing/2014/main" id="{96373FE8-7F10-42DE-992A-A1CF046BA9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6" y="235576"/>
            <a:ext cx="642694" cy="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775DCE-F656-47B8-B0B2-F689A235DF27}"/>
              </a:ext>
            </a:extLst>
          </p:cNvPr>
          <p:cNvSpPr/>
          <p:nvPr/>
        </p:nvSpPr>
        <p:spPr>
          <a:xfrm>
            <a:off x="3651257" y="0"/>
            <a:ext cx="5068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he-IL" sz="48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צהלה</a:t>
            </a: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59" y="910139"/>
            <a:ext cx="3216187" cy="2148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8854" y="3072752"/>
            <a:ext cx="3456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יום צהלה ארצי 2019 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צה"ל וצהלה בלטרון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3"/>
          <a:stretch/>
        </p:blipFill>
        <p:spPr>
          <a:xfrm>
            <a:off x="4563773" y="910139"/>
            <a:ext cx="3243141" cy="2148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4452" y="3072752"/>
            <a:ext cx="3456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מרוץ ניווט בנאות קדומים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לזכרו של יואב הר שושנים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5726"/>
          <a:stretch/>
        </p:blipFill>
        <p:spPr>
          <a:xfrm>
            <a:off x="735351" y="914785"/>
            <a:ext cx="3243141" cy="2139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029" y="3021960"/>
            <a:ext cx="39552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חניכי </a:t>
            </a:r>
            <a:r>
              <a:rPr lang="he-IL" b="1" dirty="0" err="1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דאלית</a:t>
            </a:r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אל כרמל- 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ליום הזיכרון ליצחק רבין 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בהשתתפות הח"כ לשעבר </a:t>
            </a:r>
            <a:r>
              <a:rPr lang="he-IL" b="1" dirty="0" err="1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אמל</a:t>
            </a:r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 err="1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נסראלדין</a:t>
            </a:r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469" r="9522" b="-469"/>
          <a:stretch/>
        </p:blipFill>
        <p:spPr>
          <a:xfrm>
            <a:off x="8380325" y="3972832"/>
            <a:ext cx="3225521" cy="21445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75885" y="6084024"/>
            <a:ext cx="3456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חניכי מקיף ג' באר שבע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יום ספורט משותף עם ילדי חינוך מיוחד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3349"/>
          <a:stretch/>
        </p:blipFill>
        <p:spPr>
          <a:xfrm>
            <a:off x="4601490" y="3986119"/>
            <a:ext cx="3205424" cy="2141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78668" y="6084024"/>
            <a:ext cx="3456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ט"ו בשבט, אשר יזמו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חניכי קדימה בבית אבות קדימה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358" y="6084024"/>
            <a:ext cx="3456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חניכי פנימיית הכפר הירוק</a:t>
            </a:r>
          </a:p>
          <a:p>
            <a:pPr algn="ctr"/>
            <a:r>
              <a:rPr lang="he-IL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בטיול באזור בן שמן ועמק איילון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/>
          <a:stretch/>
        </p:blipFill>
        <p:spPr>
          <a:xfrm>
            <a:off x="675079" y="3964622"/>
            <a:ext cx="3303413" cy="21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EA4D928F-179F-45D9-91A9-B29EA8DBA9A2}"/>
              </a:ext>
            </a:extLst>
          </p:cNvPr>
          <p:cNvSpPr/>
          <p:nvPr/>
        </p:nvSpPr>
        <p:spPr>
          <a:xfrm>
            <a:off x="0" y="1100831"/>
            <a:ext cx="12192000" cy="2050742"/>
          </a:xfrm>
          <a:prstGeom prst="rect">
            <a:avLst/>
          </a:prstGeom>
          <a:solidFill>
            <a:srgbClr val="AA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47E9E2A-5F90-4E77-9556-4A985536713C}"/>
              </a:ext>
            </a:extLst>
          </p:cNvPr>
          <p:cNvSpPr/>
          <p:nvPr/>
        </p:nvSpPr>
        <p:spPr>
          <a:xfrm>
            <a:off x="3963845" y="1449317"/>
            <a:ext cx="4264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7200" dirty="0">
                <a:solidFill>
                  <a:schemeClr val="bg1"/>
                </a:solidFill>
                <a:latin typeface="Verdana Pro Black" panose="020B0604020202020204" pitchFamily="34" charset="0"/>
                <a:cs typeface="Calibri" panose="020F0502020204030204" pitchFamily="34" charset="0"/>
              </a:rPr>
              <a:t>בואו נתרגל !</a:t>
            </a:r>
            <a:endParaRPr lang="he-IL" sz="7200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D1E096C-B827-4312-8BC1-F49FDD5B779B}"/>
              </a:ext>
            </a:extLst>
          </p:cNvPr>
          <p:cNvSpPr/>
          <p:nvPr/>
        </p:nvSpPr>
        <p:spPr>
          <a:xfrm>
            <a:off x="8584163" y="3429000"/>
            <a:ext cx="2873829" cy="12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ערכים</a:t>
            </a:r>
            <a:endParaRPr lang="en-US" sz="4800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CD4E793B-EA96-440F-BA73-A8F76568E4B5}"/>
              </a:ext>
            </a:extLst>
          </p:cNvPr>
          <p:cNvSpPr/>
          <p:nvPr/>
        </p:nvSpPr>
        <p:spPr>
          <a:xfrm>
            <a:off x="4837089" y="3428998"/>
            <a:ext cx="2873829" cy="12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ישראליות</a:t>
            </a:r>
            <a:endParaRPr lang="en-US" sz="48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2DECCA9-32CB-49F6-B872-17841F1C7CDC}"/>
              </a:ext>
            </a:extLst>
          </p:cNvPr>
          <p:cNvSpPr/>
          <p:nvPr/>
        </p:nvSpPr>
        <p:spPr>
          <a:xfrm>
            <a:off x="1090016" y="3428998"/>
            <a:ext cx="2873829" cy="12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העצמה</a:t>
            </a:r>
            <a:endParaRPr lang="en-US" sz="4800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5F12110-AF89-426F-9542-798BEE27C3AD}"/>
              </a:ext>
            </a:extLst>
          </p:cNvPr>
          <p:cNvSpPr/>
          <p:nvPr/>
        </p:nvSpPr>
        <p:spPr>
          <a:xfrm>
            <a:off x="6791239" y="5260910"/>
            <a:ext cx="2873829" cy="12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חדשות</a:t>
            </a:r>
            <a:endParaRPr lang="en-US" sz="4800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12E465D4-0D5B-46D8-B78D-F85EE592ED3E}"/>
              </a:ext>
            </a:extLst>
          </p:cNvPr>
          <p:cNvSpPr/>
          <p:nvPr/>
        </p:nvSpPr>
        <p:spPr>
          <a:xfrm>
            <a:off x="2764971" y="5260910"/>
            <a:ext cx="2873829" cy="12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dirty="0"/>
              <a:t>חברה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479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F27F8FA8-43D3-4120-A789-97A68548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775" y="3429000"/>
            <a:ext cx="2306152" cy="287160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2A8C834-FD10-4A74-9E23-38F40D88E364}"/>
              </a:ext>
            </a:extLst>
          </p:cNvPr>
          <p:cNvSpPr txBox="1"/>
          <p:nvPr/>
        </p:nvSpPr>
        <p:spPr>
          <a:xfrm>
            <a:off x="2155371" y="2004332"/>
            <a:ext cx="917318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!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www.tzahala.org</a:t>
            </a:r>
            <a:endParaRPr lang="he-IL" sz="8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525DEC58-0B0F-416F-9AAE-24F21A1E8667}"/>
              </a:ext>
            </a:extLst>
          </p:cNvPr>
          <p:cNvSpPr/>
          <p:nvPr/>
        </p:nvSpPr>
        <p:spPr>
          <a:xfrm>
            <a:off x="7195943" y="149201"/>
            <a:ext cx="45320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e-IL" sz="60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 </a:t>
            </a:r>
            <a:r>
              <a:rPr lang="he-IL" sz="60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הבעיה? </a:t>
            </a:r>
            <a:r>
              <a:rPr lang="he-IL" sz="60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9E7592A-1E3B-47A6-A0F9-FA7BEF37D4EF}"/>
              </a:ext>
            </a:extLst>
          </p:cNvPr>
          <p:cNvSpPr/>
          <p:nvPr/>
        </p:nvSpPr>
        <p:spPr>
          <a:xfrm>
            <a:off x="743578" y="1219792"/>
            <a:ext cx="10753541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מפגש אחד בשבוע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3-4 מפגשים בחודש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30-40 מפגשים בשנה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90-120 מפגשים ב-3 שנים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ממציאים את עצמינו מחדש?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מה נדבר איתם?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נעשה זאת?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הם לא מקשיבים, אין סיכוי לקיים דיון שקט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he-IL" sz="3200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חייבים משהו חוויתי או פיסי...</a:t>
            </a:r>
          </a:p>
        </p:txBody>
      </p:sp>
      <p:pic>
        <p:nvPicPr>
          <p:cNvPr id="10" name="תמונה 9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75164F69-A445-42D9-9C4E-294FB7AD54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" y="138058"/>
            <a:ext cx="1563091" cy="8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775DCE-F656-47B8-B0B2-F689A235DF27}"/>
              </a:ext>
            </a:extLst>
          </p:cNvPr>
          <p:cNvSpPr/>
          <p:nvPr/>
        </p:nvSpPr>
        <p:spPr>
          <a:xfrm>
            <a:off x="7320499" y="116354"/>
            <a:ext cx="5068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 </a:t>
            </a:r>
            <a:r>
              <a:rPr lang="he-IL" sz="48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מודל הפעילות </a:t>
            </a: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5" name="קשת מלאה 4">
            <a:extLst>
              <a:ext uri="{FF2B5EF4-FFF2-40B4-BE49-F238E27FC236}">
                <a16:creationId xmlns:a16="http://schemas.microsoft.com/office/drawing/2014/main" id="{494014F3-C433-4DC1-AB52-FEE44F44DFE0}"/>
              </a:ext>
            </a:extLst>
          </p:cNvPr>
          <p:cNvSpPr/>
          <p:nvPr/>
        </p:nvSpPr>
        <p:spPr>
          <a:xfrm rot="10800000">
            <a:off x="3249233" y="1031220"/>
            <a:ext cx="5380852" cy="5380852"/>
          </a:xfrm>
          <a:prstGeom prst="blockArc">
            <a:avLst/>
          </a:prstGeom>
          <a:solidFill>
            <a:srgbClr val="22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BA01F7D-86F7-4B91-B2DC-FF7829BB088B}"/>
              </a:ext>
            </a:extLst>
          </p:cNvPr>
          <p:cNvGrpSpPr/>
          <p:nvPr/>
        </p:nvGrpSpPr>
        <p:grpSpPr>
          <a:xfrm>
            <a:off x="758131" y="947351"/>
            <a:ext cx="9765453" cy="5548590"/>
            <a:chOff x="672026" y="669348"/>
            <a:chExt cx="10233592" cy="5814580"/>
          </a:xfrm>
        </p:grpSpPr>
        <p:sp>
          <p:nvSpPr>
            <p:cNvPr id="4" name="קשת מלאה 3">
              <a:extLst>
                <a:ext uri="{FF2B5EF4-FFF2-40B4-BE49-F238E27FC236}">
                  <a16:creationId xmlns:a16="http://schemas.microsoft.com/office/drawing/2014/main" id="{BDCACD02-A6B3-4398-AB78-67EBDA614855}"/>
                </a:ext>
              </a:extLst>
            </p:cNvPr>
            <p:cNvSpPr/>
            <p:nvPr/>
          </p:nvSpPr>
          <p:spPr>
            <a:xfrm>
              <a:off x="3276600" y="669348"/>
              <a:ext cx="5638800" cy="5638799"/>
            </a:xfrm>
            <a:prstGeom prst="blockArc">
              <a:avLst/>
            </a:prstGeom>
            <a:solidFill>
              <a:srgbClr val="AA5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5D583DD-C5F7-40A7-ABC6-6D7F5A021AEC}"/>
                </a:ext>
              </a:extLst>
            </p:cNvPr>
            <p:cNvSpPr/>
            <p:nvPr/>
          </p:nvSpPr>
          <p:spPr>
            <a:xfrm>
              <a:off x="5050631" y="824497"/>
              <a:ext cx="2090734" cy="999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e-IL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חונך משמעותי</a:t>
              </a:r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6320E91B-8163-4E4E-BFE8-7ADD04FC3232}"/>
                </a:ext>
              </a:extLst>
            </p:cNvPr>
            <p:cNvSpPr/>
            <p:nvPr/>
          </p:nvSpPr>
          <p:spPr>
            <a:xfrm>
              <a:off x="5383575" y="5106292"/>
              <a:ext cx="1424848" cy="999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e-IL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פעילות </a:t>
              </a:r>
            </a:p>
            <a:p>
              <a:pPr algn="ctr">
                <a:defRPr/>
              </a:pPr>
              <a:r>
                <a:rPr lang="he-IL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קבוצתית</a:t>
              </a:r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3B2D86AB-B858-4E5A-A36A-65E2B4E6F732}"/>
                </a:ext>
              </a:extLst>
            </p:cNvPr>
            <p:cNvSpPr/>
            <p:nvPr/>
          </p:nvSpPr>
          <p:spPr>
            <a:xfrm>
              <a:off x="9328623" y="1315678"/>
              <a:ext cx="1461834" cy="677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מביא את עולם התוכן שלו</a:t>
              </a:r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79D715BD-B047-41F5-8B31-DAC3F82EE811}"/>
                </a:ext>
              </a:extLst>
            </p:cNvPr>
            <p:cNvSpPr/>
            <p:nvPr/>
          </p:nvSpPr>
          <p:spPr>
            <a:xfrm>
              <a:off x="1297620" y="1251942"/>
              <a:ext cx="11352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חיצוני </a:t>
              </a:r>
            </a:p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לבית הספר</a:t>
              </a:r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56AD0DFE-8462-4121-8DBA-268C12945458}"/>
                </a:ext>
              </a:extLst>
            </p:cNvPr>
            <p:cNvSpPr/>
            <p:nvPr/>
          </p:nvSpPr>
          <p:spPr>
            <a:xfrm>
              <a:off x="1093910" y="2552839"/>
              <a:ext cx="1369413" cy="677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מודל </a:t>
              </a:r>
            </a:p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למבוגר חיובי </a:t>
              </a: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B50B1A21-E7B9-42FC-A1C9-2791A199CC96}"/>
                </a:ext>
              </a:extLst>
            </p:cNvPr>
            <p:cNvSpPr/>
            <p:nvPr/>
          </p:nvSpPr>
          <p:spPr>
            <a:xfrm>
              <a:off x="9125636" y="2608382"/>
              <a:ext cx="1678855" cy="967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מתנדב- "אלטרואיזם נתפס"</a:t>
              </a: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FD609C89-D130-428B-B3EC-6AAE5A9758CC}"/>
                </a:ext>
              </a:extLst>
            </p:cNvPr>
            <p:cNvCxnSpPr/>
            <p:nvPr/>
          </p:nvCxnSpPr>
          <p:spPr>
            <a:xfrm>
              <a:off x="2533650" y="2686050"/>
              <a:ext cx="0" cy="400050"/>
            </a:xfrm>
            <a:prstGeom prst="line">
              <a:avLst/>
            </a:prstGeom>
            <a:ln w="57150">
              <a:solidFill>
                <a:srgbClr val="AA5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4447CD55-27A8-4340-9A68-98CAB77CB882}"/>
                </a:ext>
              </a:extLst>
            </p:cNvPr>
            <p:cNvCxnSpPr/>
            <p:nvPr/>
          </p:nvCxnSpPr>
          <p:spPr>
            <a:xfrm>
              <a:off x="2556691" y="1375082"/>
              <a:ext cx="0" cy="400050"/>
            </a:xfrm>
            <a:prstGeom prst="line">
              <a:avLst/>
            </a:prstGeom>
            <a:ln w="57150">
              <a:solidFill>
                <a:srgbClr val="AA5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25A78056-3644-4405-91CE-D5B156592B3E}"/>
                </a:ext>
              </a:extLst>
            </p:cNvPr>
            <p:cNvCxnSpPr/>
            <p:nvPr/>
          </p:nvCxnSpPr>
          <p:spPr>
            <a:xfrm>
              <a:off x="10901109" y="1426189"/>
              <a:ext cx="0" cy="400050"/>
            </a:xfrm>
            <a:prstGeom prst="line">
              <a:avLst/>
            </a:prstGeom>
            <a:ln w="57150">
              <a:solidFill>
                <a:srgbClr val="AA5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F3FFB336-5F19-423C-9FD9-BD145C9E543E}"/>
                </a:ext>
              </a:extLst>
            </p:cNvPr>
            <p:cNvCxnSpPr/>
            <p:nvPr/>
          </p:nvCxnSpPr>
          <p:spPr>
            <a:xfrm>
              <a:off x="10905618" y="2731522"/>
              <a:ext cx="0" cy="400050"/>
            </a:xfrm>
            <a:prstGeom prst="line">
              <a:avLst/>
            </a:prstGeom>
            <a:ln w="57150">
              <a:solidFill>
                <a:srgbClr val="AA5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BBEF6DBD-41A3-4E76-85DC-506146E222C8}"/>
                </a:ext>
              </a:extLst>
            </p:cNvPr>
            <p:cNvSpPr/>
            <p:nvPr/>
          </p:nvSpPr>
          <p:spPr>
            <a:xfrm>
              <a:off x="9635308" y="4789607"/>
              <a:ext cx="1138481" cy="677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מפגשים  שבועיים</a:t>
              </a:r>
            </a:p>
          </p:txBody>
        </p: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2FD5A579-2C17-48E7-8C7F-EFCA086B05C0}"/>
                </a:ext>
              </a:extLst>
            </p:cNvPr>
            <p:cNvCxnSpPr/>
            <p:nvPr/>
          </p:nvCxnSpPr>
          <p:spPr>
            <a:xfrm>
              <a:off x="10874916" y="4912747"/>
              <a:ext cx="0" cy="400050"/>
            </a:xfrm>
            <a:prstGeom prst="line">
              <a:avLst/>
            </a:prstGeom>
            <a:ln w="5715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09B3987C-A4EC-47F2-8528-3AECC8967383}"/>
                </a:ext>
              </a:extLst>
            </p:cNvPr>
            <p:cNvSpPr/>
            <p:nvPr/>
          </p:nvSpPr>
          <p:spPr>
            <a:xfrm>
              <a:off x="8915400" y="5837597"/>
              <a:ext cx="1867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אירועי שיא קבוצתיים וארציים</a:t>
              </a:r>
            </a:p>
          </p:txBody>
        </p:sp>
        <p:cxnSp>
          <p:nvCxnSpPr>
            <p:cNvPr id="30" name="מחבר ישר 29">
              <a:extLst>
                <a:ext uri="{FF2B5EF4-FFF2-40B4-BE49-F238E27FC236}">
                  <a16:creationId xmlns:a16="http://schemas.microsoft.com/office/drawing/2014/main" id="{693BFEAF-E326-4E53-B2A2-AFC90FC76543}"/>
                </a:ext>
              </a:extLst>
            </p:cNvPr>
            <p:cNvCxnSpPr/>
            <p:nvPr/>
          </p:nvCxnSpPr>
          <p:spPr>
            <a:xfrm>
              <a:off x="10884441" y="5960737"/>
              <a:ext cx="0" cy="400050"/>
            </a:xfrm>
            <a:prstGeom prst="line">
              <a:avLst/>
            </a:prstGeom>
            <a:ln w="5715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0E02F93F-1FB2-485A-B039-6C7851D2A3BC}"/>
                </a:ext>
              </a:extLst>
            </p:cNvPr>
            <p:cNvSpPr/>
            <p:nvPr/>
          </p:nvSpPr>
          <p:spPr>
            <a:xfrm>
              <a:off x="672026" y="5782971"/>
              <a:ext cx="1760841" cy="677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פעילויות הכנה לשירות משמעותי</a:t>
              </a:r>
            </a:p>
          </p:txBody>
        </p: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E41C79A1-120F-4063-BB20-FA933CB9C86D}"/>
                </a:ext>
              </a:extLst>
            </p:cNvPr>
            <p:cNvCxnSpPr/>
            <p:nvPr/>
          </p:nvCxnSpPr>
          <p:spPr>
            <a:xfrm>
              <a:off x="2533993" y="5906112"/>
              <a:ext cx="0" cy="400050"/>
            </a:xfrm>
            <a:prstGeom prst="line">
              <a:avLst/>
            </a:prstGeom>
            <a:ln w="5715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מלבן 32">
              <a:extLst>
                <a:ext uri="{FF2B5EF4-FFF2-40B4-BE49-F238E27FC236}">
                  <a16:creationId xmlns:a16="http://schemas.microsoft.com/office/drawing/2014/main" id="{DC30C730-0016-48EE-B97B-BF3BC1D6A482}"/>
                </a:ext>
              </a:extLst>
            </p:cNvPr>
            <p:cNvSpPr/>
            <p:nvPr/>
          </p:nvSpPr>
          <p:spPr>
            <a:xfrm>
              <a:off x="1038228" y="4836588"/>
              <a:ext cx="1397874" cy="677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בניית וגיבוש הקבוצה</a:t>
              </a:r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E4DBB7B6-DCBA-467C-9392-4312475057D8}"/>
                </a:ext>
              </a:extLst>
            </p:cNvPr>
            <p:cNvCxnSpPr/>
            <p:nvPr/>
          </p:nvCxnSpPr>
          <p:spPr>
            <a:xfrm>
              <a:off x="2537228" y="4959728"/>
              <a:ext cx="0" cy="400050"/>
            </a:xfrm>
            <a:prstGeom prst="line">
              <a:avLst/>
            </a:prstGeom>
            <a:ln w="57150">
              <a:solidFill>
                <a:srgbClr val="22A6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תמונה 3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248CCD8B-A010-46A8-BF57-7BB21377D7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" y="138058"/>
            <a:ext cx="1563091" cy="895835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6320E91B-8163-4E4E-BFE8-7ADD04FC3232}"/>
              </a:ext>
            </a:extLst>
          </p:cNvPr>
          <p:cNvSpPr/>
          <p:nvPr/>
        </p:nvSpPr>
        <p:spPr>
          <a:xfrm>
            <a:off x="4495974" y="3129944"/>
            <a:ext cx="2876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תהליך </a:t>
            </a:r>
          </a:p>
          <a:p>
            <a:pPr algn="ctr">
              <a:defRPr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תלת שנתי </a:t>
            </a:r>
          </a:p>
        </p:txBody>
      </p:sp>
    </p:spTree>
    <p:extLst>
      <p:ext uri="{BB962C8B-B14F-4D97-AF65-F5344CB8AC3E}">
        <p14:creationId xmlns:p14="http://schemas.microsoft.com/office/powerpoint/2010/main" val="848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קבוצה 31"/>
          <p:cNvGrpSpPr/>
          <p:nvPr/>
        </p:nvGrpSpPr>
        <p:grpSpPr>
          <a:xfrm>
            <a:off x="7593811" y="541476"/>
            <a:ext cx="1659407" cy="1659407"/>
            <a:chOff x="8966936" y="373091"/>
            <a:chExt cx="1659407" cy="1659407"/>
          </a:xfrm>
        </p:grpSpPr>
        <p:sp>
          <p:nvSpPr>
            <p:cNvPr id="24" name="אליפסה 23"/>
            <p:cNvSpPr/>
            <p:nvPr/>
          </p:nvSpPr>
          <p:spPr>
            <a:xfrm>
              <a:off x="8966936" y="373091"/>
              <a:ext cx="1659407" cy="165940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7325" y="736011"/>
              <a:ext cx="163863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0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he-IL" dirty="0"/>
                <a:t>ערכיות ועידוד מעורבות חברתית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4430219" y="296479"/>
            <a:ext cx="1747363" cy="1659407"/>
            <a:chOff x="2687301" y="1809018"/>
            <a:chExt cx="1747363" cy="1659407"/>
          </a:xfrm>
        </p:grpSpPr>
        <p:sp>
          <p:nvSpPr>
            <p:cNvPr id="26" name="אליפסה 25"/>
            <p:cNvSpPr/>
            <p:nvPr/>
          </p:nvSpPr>
          <p:spPr>
            <a:xfrm>
              <a:off x="2724227" y="1809018"/>
              <a:ext cx="1659407" cy="165940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/>
            <p:cNvSpPr/>
            <p:nvPr/>
          </p:nvSpPr>
          <p:spPr>
            <a:xfrm>
              <a:off x="2687301" y="2200763"/>
              <a:ext cx="174736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העצמה ומסוגלות אישית</a:t>
              </a:r>
            </a:p>
          </p:txBody>
        </p:sp>
      </p:grpSp>
      <p:pic>
        <p:nvPicPr>
          <p:cNvPr id="30" name="תמונה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48245" y="3040955"/>
            <a:ext cx="4452245" cy="720000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9720214" y="1897060"/>
            <a:ext cx="1871821" cy="1659407"/>
            <a:chOff x="10093369" y="1604083"/>
            <a:chExt cx="1871821" cy="1659407"/>
          </a:xfrm>
        </p:grpSpPr>
        <p:sp>
          <p:nvSpPr>
            <p:cNvPr id="25" name="אליפסה 24"/>
            <p:cNvSpPr/>
            <p:nvPr/>
          </p:nvSpPr>
          <p:spPr>
            <a:xfrm>
              <a:off x="10191141" y="1604083"/>
              <a:ext cx="1659407" cy="165940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93369" y="1964465"/>
              <a:ext cx="1871821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העמקת תחושת השייכות לחברה הישראלית </a:t>
              </a:r>
            </a:p>
          </p:txBody>
        </p:sp>
      </p:grpSp>
      <p:cxnSp>
        <p:nvCxnSpPr>
          <p:cNvPr id="46" name="מחבר ישר 45"/>
          <p:cNvCxnSpPr/>
          <p:nvPr/>
        </p:nvCxnSpPr>
        <p:spPr>
          <a:xfrm flipH="1">
            <a:off x="9161669" y="3245428"/>
            <a:ext cx="838935" cy="628294"/>
          </a:xfrm>
          <a:prstGeom prst="line">
            <a:avLst/>
          </a:prstGeom>
          <a:ln w="28575">
            <a:solidFill>
              <a:srgbClr val="4930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V="1">
            <a:off x="7372012" y="1970574"/>
            <a:ext cx="621203" cy="765400"/>
          </a:xfrm>
          <a:prstGeom prst="line">
            <a:avLst/>
          </a:prstGeom>
          <a:ln w="28575">
            <a:solidFill>
              <a:srgbClr val="4930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>
            <a:endCxn id="26" idx="4"/>
          </p:cNvCxnSpPr>
          <p:nvPr/>
        </p:nvCxnSpPr>
        <p:spPr>
          <a:xfrm flipV="1">
            <a:off x="4837414" y="1955886"/>
            <a:ext cx="459435" cy="1042542"/>
          </a:xfrm>
          <a:prstGeom prst="line">
            <a:avLst/>
          </a:prstGeom>
          <a:ln w="28575">
            <a:solidFill>
              <a:srgbClr val="4930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קבוצה 39"/>
          <p:cNvGrpSpPr/>
          <p:nvPr/>
        </p:nvGrpSpPr>
        <p:grpSpPr>
          <a:xfrm>
            <a:off x="2254758" y="1275572"/>
            <a:ext cx="8102473" cy="5028851"/>
            <a:chOff x="2409885" y="1898726"/>
            <a:chExt cx="6603692" cy="3004457"/>
          </a:xfrm>
        </p:grpSpPr>
        <p:sp>
          <p:nvSpPr>
            <p:cNvPr id="27" name="תרשים זרימה: חילוץ 26"/>
            <p:cNvSpPr/>
            <p:nvPr/>
          </p:nvSpPr>
          <p:spPr>
            <a:xfrm>
              <a:off x="5910674" y="2571869"/>
              <a:ext cx="3102903" cy="2330937"/>
            </a:xfrm>
            <a:prstGeom prst="flowChartExtract">
              <a:avLst/>
            </a:prstGeom>
            <a:solidFill>
              <a:srgbClr val="306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תרשים זרימה: חילוץ 27"/>
            <p:cNvSpPr/>
            <p:nvPr/>
          </p:nvSpPr>
          <p:spPr>
            <a:xfrm>
              <a:off x="4653705" y="1898726"/>
              <a:ext cx="2980839" cy="3004457"/>
            </a:xfrm>
            <a:prstGeom prst="flowChartExtract">
              <a:avLst/>
            </a:prstGeom>
            <a:solidFill>
              <a:srgbClr val="306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רשים זרימה: חילוץ 28"/>
            <p:cNvSpPr/>
            <p:nvPr/>
          </p:nvSpPr>
          <p:spPr>
            <a:xfrm>
              <a:off x="2409885" y="2571868"/>
              <a:ext cx="3708724" cy="2330937"/>
            </a:xfrm>
            <a:prstGeom prst="flowChartExtract">
              <a:avLst/>
            </a:prstGeom>
            <a:solidFill>
              <a:srgbClr val="306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0" name="גל כפול 69"/>
          <p:cNvSpPr/>
          <p:nvPr/>
        </p:nvSpPr>
        <p:spPr>
          <a:xfrm>
            <a:off x="3559176" y="3576006"/>
            <a:ext cx="1959428" cy="763086"/>
          </a:xfrm>
          <a:prstGeom prst="doubleWav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גל כפול 70"/>
          <p:cNvSpPr/>
          <p:nvPr/>
        </p:nvSpPr>
        <p:spPr>
          <a:xfrm>
            <a:off x="5745282" y="2934979"/>
            <a:ext cx="1959428" cy="763086"/>
          </a:xfrm>
          <a:prstGeom prst="doubleWav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גל כפול 71"/>
          <p:cNvSpPr/>
          <p:nvPr/>
        </p:nvSpPr>
        <p:spPr>
          <a:xfrm>
            <a:off x="7106201" y="3397776"/>
            <a:ext cx="1959428" cy="763086"/>
          </a:xfrm>
          <a:prstGeom prst="doubleWav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תרשים זרימה: תהליך 72"/>
          <p:cNvSpPr/>
          <p:nvPr/>
        </p:nvSpPr>
        <p:spPr>
          <a:xfrm>
            <a:off x="6716278" y="3916398"/>
            <a:ext cx="2455294" cy="816141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תרשים זרימה: תהליך 73"/>
          <p:cNvSpPr/>
          <p:nvPr/>
        </p:nvSpPr>
        <p:spPr>
          <a:xfrm rot="4142063">
            <a:off x="6361733" y="3172788"/>
            <a:ext cx="1133713" cy="1683512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תרשים זרימה: תהליך 74"/>
          <p:cNvSpPr/>
          <p:nvPr/>
        </p:nvSpPr>
        <p:spPr>
          <a:xfrm rot="1120987">
            <a:off x="5930811" y="3466832"/>
            <a:ext cx="1041495" cy="870371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תרשים זרימה: תהליך 75"/>
          <p:cNvSpPr/>
          <p:nvPr/>
        </p:nvSpPr>
        <p:spPr>
          <a:xfrm rot="20112596">
            <a:off x="8159418" y="3871070"/>
            <a:ext cx="1100117" cy="737778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תרשים זרימה: תהליך 76"/>
          <p:cNvSpPr/>
          <p:nvPr/>
        </p:nvSpPr>
        <p:spPr>
          <a:xfrm rot="19893369">
            <a:off x="4502505" y="4091183"/>
            <a:ext cx="1100117" cy="737778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תרשים זרימה: תהליך 77"/>
          <p:cNvSpPr/>
          <p:nvPr/>
        </p:nvSpPr>
        <p:spPr>
          <a:xfrm rot="1894007">
            <a:off x="3483638" y="3921072"/>
            <a:ext cx="1107301" cy="961321"/>
          </a:xfrm>
          <a:prstGeom prst="flowChartProcess">
            <a:avLst/>
          </a:prstGeom>
          <a:solidFill>
            <a:srgbClr val="306550"/>
          </a:solidFill>
          <a:ln>
            <a:solidFill>
              <a:srgbClr val="30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0" name="תמונה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11429" r="32955" b="46520"/>
          <a:stretch/>
        </p:blipFill>
        <p:spPr>
          <a:xfrm>
            <a:off x="3630016" y="3789997"/>
            <a:ext cx="640569" cy="81708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11429" r="32955" b="46520"/>
          <a:stretch/>
        </p:blipFill>
        <p:spPr>
          <a:xfrm>
            <a:off x="8792206" y="4014544"/>
            <a:ext cx="738927" cy="942542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t="11429" r="32955" b="46520"/>
          <a:stretch/>
        </p:blipFill>
        <p:spPr>
          <a:xfrm>
            <a:off x="5736164" y="3318695"/>
            <a:ext cx="744716" cy="9499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81525" y="5506861"/>
            <a:ext cx="61532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דמות חונך צהלה משמעותי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-740202" y="541476"/>
            <a:ext cx="4307342" cy="5310261"/>
            <a:chOff x="-740202" y="541476"/>
            <a:chExt cx="4307342" cy="5310261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378">
              <a:off x="-740202" y="1544395"/>
              <a:ext cx="4307342" cy="43073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406" y="541476"/>
              <a:ext cx="26421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רמת מעורבות החניכים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6521" y="2290542"/>
              <a:ext cx="140030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מעורבות מתקדמת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00923" y="4056345"/>
              <a:ext cx="140030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מעורבות בסיסית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957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48245" y="3040955"/>
            <a:ext cx="4452245" cy="720000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8670303" y="271405"/>
            <a:ext cx="2863781" cy="3301296"/>
            <a:chOff x="8601389" y="884255"/>
            <a:chExt cx="2853732" cy="3938954"/>
          </a:xfrm>
        </p:grpSpPr>
        <p:sp>
          <p:nvSpPr>
            <p:cNvPr id="5" name="משולש שווה-שוקיים 4"/>
            <p:cNvSpPr/>
            <p:nvPr/>
          </p:nvSpPr>
          <p:spPr>
            <a:xfrm>
              <a:off x="8601389" y="884255"/>
              <a:ext cx="2853732" cy="3938954"/>
            </a:xfrm>
            <a:prstGeom prst="triangle">
              <a:avLst/>
            </a:prstGeom>
            <a:solidFill>
              <a:srgbClr val="306550"/>
            </a:solidFill>
            <a:ln>
              <a:solidFill>
                <a:srgbClr val="3065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צורה חופשית 8"/>
            <p:cNvSpPr/>
            <p:nvPr/>
          </p:nvSpPr>
          <p:spPr>
            <a:xfrm>
              <a:off x="9113854" y="3280774"/>
              <a:ext cx="1885338" cy="119299"/>
            </a:xfrm>
            <a:custGeom>
              <a:avLst/>
              <a:gdLst>
                <a:gd name="connsiteX0" fmla="*/ 0 w 1366576"/>
                <a:gd name="connsiteY0" fmla="*/ 201143 h 233718"/>
                <a:gd name="connsiteX1" fmla="*/ 552659 w 1366576"/>
                <a:gd name="connsiteY1" fmla="*/ 176 h 233718"/>
                <a:gd name="connsiteX2" fmla="*/ 884255 w 1366576"/>
                <a:gd name="connsiteY2" fmla="*/ 231288 h 233718"/>
                <a:gd name="connsiteX3" fmla="*/ 1366576 w 1366576"/>
                <a:gd name="connsiteY3" fmla="*/ 120756 h 2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576" h="233718">
                  <a:moveTo>
                    <a:pt x="0" y="201143"/>
                  </a:moveTo>
                  <a:cubicBezTo>
                    <a:pt x="202641" y="98147"/>
                    <a:pt x="405283" y="-4848"/>
                    <a:pt x="552659" y="176"/>
                  </a:cubicBezTo>
                  <a:cubicBezTo>
                    <a:pt x="700035" y="5200"/>
                    <a:pt x="748602" y="211191"/>
                    <a:pt x="884255" y="231288"/>
                  </a:cubicBezTo>
                  <a:cubicBezTo>
                    <a:pt x="1019908" y="251385"/>
                    <a:pt x="1286189" y="140853"/>
                    <a:pt x="1366576" y="120756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5557857" y="277241"/>
            <a:ext cx="2863781" cy="3301296"/>
            <a:chOff x="8601389" y="884255"/>
            <a:chExt cx="2853732" cy="3938954"/>
          </a:xfrm>
        </p:grpSpPr>
        <p:sp>
          <p:nvSpPr>
            <p:cNvPr id="12" name="משולש שווה-שוקיים 11"/>
            <p:cNvSpPr/>
            <p:nvPr/>
          </p:nvSpPr>
          <p:spPr>
            <a:xfrm>
              <a:off x="8601389" y="884255"/>
              <a:ext cx="2853732" cy="3938954"/>
            </a:xfrm>
            <a:prstGeom prst="triangle">
              <a:avLst/>
            </a:prstGeom>
            <a:solidFill>
              <a:srgbClr val="306550"/>
            </a:solidFill>
            <a:ln>
              <a:solidFill>
                <a:srgbClr val="3065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9147747" y="3186161"/>
              <a:ext cx="1704595" cy="109425"/>
            </a:xfrm>
            <a:custGeom>
              <a:avLst/>
              <a:gdLst>
                <a:gd name="connsiteX0" fmla="*/ 0 w 1366576"/>
                <a:gd name="connsiteY0" fmla="*/ 201143 h 233718"/>
                <a:gd name="connsiteX1" fmla="*/ 552659 w 1366576"/>
                <a:gd name="connsiteY1" fmla="*/ 176 h 233718"/>
                <a:gd name="connsiteX2" fmla="*/ 884255 w 1366576"/>
                <a:gd name="connsiteY2" fmla="*/ 231288 h 233718"/>
                <a:gd name="connsiteX3" fmla="*/ 1366576 w 1366576"/>
                <a:gd name="connsiteY3" fmla="*/ 120756 h 2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576" h="233718">
                  <a:moveTo>
                    <a:pt x="0" y="201143"/>
                  </a:moveTo>
                  <a:cubicBezTo>
                    <a:pt x="202641" y="98147"/>
                    <a:pt x="405283" y="-4848"/>
                    <a:pt x="552659" y="176"/>
                  </a:cubicBezTo>
                  <a:cubicBezTo>
                    <a:pt x="700035" y="5200"/>
                    <a:pt x="748602" y="211191"/>
                    <a:pt x="884255" y="231288"/>
                  </a:cubicBezTo>
                  <a:cubicBezTo>
                    <a:pt x="1019908" y="251385"/>
                    <a:pt x="1286189" y="140853"/>
                    <a:pt x="1366576" y="120756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2298044" y="277241"/>
            <a:ext cx="2863781" cy="3301296"/>
            <a:chOff x="8601389" y="884255"/>
            <a:chExt cx="2853732" cy="3938954"/>
          </a:xfrm>
        </p:grpSpPr>
        <p:sp>
          <p:nvSpPr>
            <p:cNvPr id="15" name="משולש שווה-שוקיים 14"/>
            <p:cNvSpPr/>
            <p:nvPr/>
          </p:nvSpPr>
          <p:spPr>
            <a:xfrm>
              <a:off x="8601389" y="884255"/>
              <a:ext cx="2853732" cy="3938954"/>
            </a:xfrm>
            <a:prstGeom prst="triangle">
              <a:avLst/>
            </a:prstGeom>
            <a:solidFill>
              <a:srgbClr val="306550"/>
            </a:solidFill>
            <a:ln>
              <a:solidFill>
                <a:srgbClr val="3065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צורה חופשית 15"/>
            <p:cNvSpPr/>
            <p:nvPr/>
          </p:nvSpPr>
          <p:spPr>
            <a:xfrm>
              <a:off x="9110866" y="3169073"/>
              <a:ext cx="1720457" cy="194138"/>
            </a:xfrm>
            <a:custGeom>
              <a:avLst/>
              <a:gdLst>
                <a:gd name="connsiteX0" fmla="*/ 0 w 1366576"/>
                <a:gd name="connsiteY0" fmla="*/ 201143 h 233718"/>
                <a:gd name="connsiteX1" fmla="*/ 552659 w 1366576"/>
                <a:gd name="connsiteY1" fmla="*/ 176 h 233718"/>
                <a:gd name="connsiteX2" fmla="*/ 884255 w 1366576"/>
                <a:gd name="connsiteY2" fmla="*/ 231288 h 233718"/>
                <a:gd name="connsiteX3" fmla="*/ 1366576 w 1366576"/>
                <a:gd name="connsiteY3" fmla="*/ 120756 h 2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576" h="233718">
                  <a:moveTo>
                    <a:pt x="0" y="201143"/>
                  </a:moveTo>
                  <a:cubicBezTo>
                    <a:pt x="202641" y="98147"/>
                    <a:pt x="405283" y="-4848"/>
                    <a:pt x="552659" y="176"/>
                  </a:cubicBezTo>
                  <a:cubicBezTo>
                    <a:pt x="700035" y="5200"/>
                    <a:pt x="748602" y="211191"/>
                    <a:pt x="884255" y="231288"/>
                  </a:cubicBezTo>
                  <a:cubicBezTo>
                    <a:pt x="1019908" y="251385"/>
                    <a:pt x="1286189" y="140853"/>
                    <a:pt x="1366576" y="120756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1607732" y="4880997"/>
            <a:ext cx="10249319" cy="1165609"/>
            <a:chOff x="134127" y="5270101"/>
            <a:chExt cx="11783218" cy="1165609"/>
          </a:xfrm>
        </p:grpSpPr>
        <p:sp>
          <p:nvSpPr>
            <p:cNvPr id="17" name="טרפז 16"/>
            <p:cNvSpPr/>
            <p:nvPr/>
          </p:nvSpPr>
          <p:spPr>
            <a:xfrm>
              <a:off x="134127" y="5270101"/>
              <a:ext cx="11783218" cy="1165609"/>
            </a:xfrm>
            <a:prstGeom prst="trapezoid">
              <a:avLst/>
            </a:prstGeom>
            <a:solidFill>
              <a:srgbClr val="306550"/>
            </a:solidFill>
            <a:ln>
              <a:solidFill>
                <a:srgbClr val="3065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צורה חופשית 17"/>
            <p:cNvSpPr/>
            <p:nvPr/>
          </p:nvSpPr>
          <p:spPr>
            <a:xfrm>
              <a:off x="294901" y="5789379"/>
              <a:ext cx="11435024" cy="226804"/>
            </a:xfrm>
            <a:custGeom>
              <a:avLst/>
              <a:gdLst>
                <a:gd name="connsiteX0" fmla="*/ 0 w 11475218"/>
                <a:gd name="connsiteY0" fmla="*/ 161237 h 578956"/>
                <a:gd name="connsiteX1" fmla="*/ 1165609 w 11475218"/>
                <a:gd name="connsiteY1" fmla="*/ 50705 h 578956"/>
                <a:gd name="connsiteX2" fmla="*/ 1999622 w 11475218"/>
                <a:gd name="connsiteY2" fmla="*/ 281817 h 578956"/>
                <a:gd name="connsiteX3" fmla="*/ 2803491 w 11475218"/>
                <a:gd name="connsiteY3" fmla="*/ 151188 h 578956"/>
                <a:gd name="connsiteX4" fmla="*/ 3687746 w 11475218"/>
                <a:gd name="connsiteY4" fmla="*/ 261720 h 578956"/>
                <a:gd name="connsiteX5" fmla="*/ 4692581 w 11475218"/>
                <a:gd name="connsiteY5" fmla="*/ 50705 h 578956"/>
                <a:gd name="connsiteX6" fmla="*/ 5767754 w 11475218"/>
                <a:gd name="connsiteY6" fmla="*/ 211478 h 578956"/>
                <a:gd name="connsiteX7" fmla="*/ 7415684 w 11475218"/>
                <a:gd name="connsiteY7" fmla="*/ 463 h 578956"/>
                <a:gd name="connsiteX8" fmla="*/ 9033469 w 11475218"/>
                <a:gd name="connsiteY8" fmla="*/ 281817 h 578956"/>
                <a:gd name="connsiteX9" fmla="*/ 10259368 w 11475218"/>
                <a:gd name="connsiteY9" fmla="*/ 80850 h 578956"/>
                <a:gd name="connsiteX10" fmla="*/ 11475218 w 11475218"/>
                <a:gd name="connsiteY10" fmla="*/ 332059 h 57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5218" h="578956">
                  <a:moveTo>
                    <a:pt x="0" y="161237"/>
                  </a:moveTo>
                  <a:cubicBezTo>
                    <a:pt x="416169" y="95922"/>
                    <a:pt x="832339" y="30608"/>
                    <a:pt x="1165609" y="50705"/>
                  </a:cubicBezTo>
                  <a:cubicBezTo>
                    <a:pt x="1498879" y="70802"/>
                    <a:pt x="1726642" y="265070"/>
                    <a:pt x="1999622" y="281817"/>
                  </a:cubicBezTo>
                  <a:cubicBezTo>
                    <a:pt x="2272602" y="298564"/>
                    <a:pt x="2522137" y="154537"/>
                    <a:pt x="2803491" y="151188"/>
                  </a:cubicBezTo>
                  <a:cubicBezTo>
                    <a:pt x="3084845" y="147839"/>
                    <a:pt x="3372898" y="278467"/>
                    <a:pt x="3687746" y="261720"/>
                  </a:cubicBezTo>
                  <a:cubicBezTo>
                    <a:pt x="4002594" y="244973"/>
                    <a:pt x="4345913" y="59079"/>
                    <a:pt x="4692581" y="50705"/>
                  </a:cubicBezTo>
                  <a:cubicBezTo>
                    <a:pt x="5039249" y="42331"/>
                    <a:pt x="5313904" y="219852"/>
                    <a:pt x="5767754" y="211478"/>
                  </a:cubicBezTo>
                  <a:cubicBezTo>
                    <a:pt x="6221604" y="203104"/>
                    <a:pt x="6871398" y="-11260"/>
                    <a:pt x="7415684" y="463"/>
                  </a:cubicBezTo>
                  <a:cubicBezTo>
                    <a:pt x="7959970" y="12186"/>
                    <a:pt x="8559522" y="268419"/>
                    <a:pt x="9033469" y="281817"/>
                  </a:cubicBezTo>
                  <a:cubicBezTo>
                    <a:pt x="9507416" y="295215"/>
                    <a:pt x="9852410" y="72476"/>
                    <a:pt x="10259368" y="80850"/>
                  </a:cubicBezTo>
                  <a:cubicBezTo>
                    <a:pt x="10666326" y="89224"/>
                    <a:pt x="11157020" y="1005299"/>
                    <a:pt x="11475218" y="332059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5753" y="6164318"/>
            <a:ext cx="6153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דמות חונך צהלה משמעותי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1387" y="5513677"/>
            <a:ext cx="32272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היכרות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40679" y="4957860"/>
            <a:ext cx="32272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דיאלוג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0357" y="3572701"/>
            <a:ext cx="31836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העמקת תחושת השייכות לחברה הישראלית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4088" y="2622382"/>
            <a:ext cx="28562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היכרות עם החברה הישראלית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3389" y="1371617"/>
            <a:ext cx="2265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המקום 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שלי בחברה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7857" y="3572701"/>
            <a:ext cx="28637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2400" dirty="0"/>
              <a:t>ערכיות ועידוד מעורבות חברתית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98044" y="3572701"/>
            <a:ext cx="28637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2400" dirty="0"/>
              <a:t>העצמה ומסוגלות </a:t>
            </a:r>
          </a:p>
          <a:p>
            <a:r>
              <a:rPr lang="he-IL" sz="2400" dirty="0"/>
              <a:t>אישית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61642" y="2604652"/>
            <a:ext cx="2856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שיחות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90651" y="1606272"/>
            <a:ext cx="2856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01829" y="2589486"/>
            <a:ext cx="2856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חשיפה לאפשרויות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5898" y="1305616"/>
            <a:ext cx="12483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עבודה עצמית</a:t>
            </a:r>
          </a:p>
        </p:txBody>
      </p:sp>
      <p:grpSp>
        <p:nvGrpSpPr>
          <p:cNvPr id="39" name="קבוצה 38"/>
          <p:cNvGrpSpPr/>
          <p:nvPr/>
        </p:nvGrpSpPr>
        <p:grpSpPr>
          <a:xfrm>
            <a:off x="-1301995" y="331601"/>
            <a:ext cx="4167850" cy="5247881"/>
            <a:chOff x="-1301995" y="331601"/>
            <a:chExt cx="4167850" cy="5247881"/>
          </a:xfrm>
        </p:grpSpPr>
        <p:grpSp>
          <p:nvGrpSpPr>
            <p:cNvPr id="28" name="קבוצה 27"/>
            <p:cNvGrpSpPr/>
            <p:nvPr/>
          </p:nvGrpSpPr>
          <p:grpSpPr>
            <a:xfrm>
              <a:off x="-1301995" y="331601"/>
              <a:ext cx="4167850" cy="5247881"/>
              <a:chOff x="-740202" y="409600"/>
              <a:chExt cx="4307342" cy="5442137"/>
            </a:xfrm>
          </p:grpSpPr>
          <p:pic>
            <p:nvPicPr>
              <p:cNvPr id="29" name="תמונה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96378">
                <a:off x="-740202" y="1544395"/>
                <a:ext cx="4307342" cy="430734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02944" y="409600"/>
                <a:ext cx="1998129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רמת מעורבות החניכים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68194" y="2290542"/>
                <a:ext cx="1400301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מעורבות מתקדמת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68194" y="3895573"/>
                <a:ext cx="1400301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מעורבות בסיסית</a:t>
                </a:r>
              </a:p>
            </p:txBody>
          </p:sp>
        </p:grpSp>
        <p:sp>
          <p:nvSpPr>
            <p:cNvPr id="38" name="צורה חופשית 37"/>
            <p:cNvSpPr/>
            <p:nvPr/>
          </p:nvSpPr>
          <p:spPr>
            <a:xfrm>
              <a:off x="322864" y="3167558"/>
              <a:ext cx="1726515" cy="162710"/>
            </a:xfrm>
            <a:custGeom>
              <a:avLst/>
              <a:gdLst>
                <a:gd name="connsiteX0" fmla="*/ 0 w 1366576"/>
                <a:gd name="connsiteY0" fmla="*/ 201143 h 233718"/>
                <a:gd name="connsiteX1" fmla="*/ 552659 w 1366576"/>
                <a:gd name="connsiteY1" fmla="*/ 176 h 233718"/>
                <a:gd name="connsiteX2" fmla="*/ 884255 w 1366576"/>
                <a:gd name="connsiteY2" fmla="*/ 231288 h 233718"/>
                <a:gd name="connsiteX3" fmla="*/ 1366576 w 1366576"/>
                <a:gd name="connsiteY3" fmla="*/ 120756 h 2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576" h="233718">
                  <a:moveTo>
                    <a:pt x="0" y="201143"/>
                  </a:moveTo>
                  <a:cubicBezTo>
                    <a:pt x="202641" y="98147"/>
                    <a:pt x="405283" y="-4848"/>
                    <a:pt x="552659" y="176"/>
                  </a:cubicBezTo>
                  <a:cubicBezTo>
                    <a:pt x="700035" y="5200"/>
                    <a:pt x="748602" y="211191"/>
                    <a:pt x="884255" y="231288"/>
                  </a:cubicBezTo>
                  <a:cubicBezTo>
                    <a:pt x="1019908" y="251385"/>
                    <a:pt x="1286189" y="140853"/>
                    <a:pt x="1366576" y="120756"/>
                  </a:cubicBezTo>
                </a:path>
              </a:pathLst>
            </a:custGeom>
            <a:noFill/>
            <a:ln w="76200">
              <a:solidFill>
                <a:srgbClr val="7C933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393188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7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0765">
            <a:off x="5483849" y="396001"/>
            <a:ext cx="4504882" cy="658851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9134">
            <a:off x="3716790" y="480205"/>
            <a:ext cx="4410075" cy="73437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66" y="766354"/>
            <a:ext cx="4909845" cy="609164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1111">
            <a:off x="2184083" y="760825"/>
            <a:ext cx="4410075" cy="54768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137" y="336435"/>
            <a:ext cx="4638812" cy="63256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6766">
            <a:off x="5824366" y="610064"/>
            <a:ext cx="4524375" cy="73437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0144" y="46448"/>
            <a:ext cx="4429125" cy="690562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056" y="1828800"/>
            <a:ext cx="6626247" cy="307698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201" y="103473"/>
            <a:ext cx="4960828" cy="668171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78850">
            <a:off x="2167811" y="316970"/>
            <a:ext cx="4391025" cy="64293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28168">
            <a:off x="5444280" y="1044071"/>
            <a:ext cx="5315664" cy="54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BBBAB79-DD67-421E-BDA4-271CCFA0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6" y="0"/>
            <a:ext cx="1170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775DCE-F656-47B8-B0B2-F689A235DF27}"/>
              </a:ext>
            </a:extLst>
          </p:cNvPr>
          <p:cNvSpPr/>
          <p:nvPr/>
        </p:nvSpPr>
        <p:spPr>
          <a:xfrm>
            <a:off x="5427406" y="116354"/>
            <a:ext cx="6961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 </a:t>
            </a:r>
            <a:r>
              <a:rPr lang="he-IL" sz="4800" b="1" dirty="0">
                <a:solidFill>
                  <a:srgbClr val="22A6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 איך עושים את זה? </a:t>
            </a:r>
            <a:r>
              <a:rPr lang="he-IL" sz="48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</a:p>
        </p:txBody>
      </p:sp>
      <p:pic>
        <p:nvPicPr>
          <p:cNvPr id="36" name="תמונה 35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248CCD8B-A010-46A8-BF57-7BB21377D7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" y="138058"/>
            <a:ext cx="1563091" cy="895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F29BA-89DD-4CFA-8192-98BE43D7E9AF}"/>
              </a:ext>
            </a:extLst>
          </p:cNvPr>
          <p:cNvSpPr txBox="1"/>
          <p:nvPr/>
        </p:nvSpPr>
        <p:spPr>
          <a:xfrm>
            <a:off x="394398" y="1033893"/>
            <a:ext cx="11440886" cy="558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פותחים </a:t>
            </a:r>
            <a:r>
              <a:rPr lang="he-IL" sz="3200" b="1" dirty="0" err="1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אזניים</a:t>
            </a: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...עיניים... ובוחרים נושא.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מזקקים את המסר העיקרי ממנו: מה הכי חשוב לי שהחניכים יחוו? ילמדו? יפיקו מכך?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יצירתיות בבחירת אמצעים: ספר, שיר, תמונה, מצגת, סיפור אישי, חדשות, ידיעה בעיתון, שיחה חופשית, ויכוחים.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דגשים: לא לדפוק חשבון, לא לחשוב על לרצות מידי. לחשוב על מה שהחניכים צריכים ולא רק מה שהם רוצים.</a:t>
            </a:r>
          </a:p>
          <a:p>
            <a:pPr>
              <a:lnSpc>
                <a:spcPct val="125000"/>
              </a:lnSpc>
            </a:pPr>
            <a:endParaRPr lang="he-IL" sz="3200" b="1" dirty="0">
              <a:solidFill>
                <a:srgbClr val="4930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he-IL" sz="3200" b="1" dirty="0">
              <a:solidFill>
                <a:srgbClr val="4930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2123FA14-FFCA-44E1-9925-96C708F79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978774"/>
              </p:ext>
            </p:extLst>
          </p:nvPr>
        </p:nvGraphicFramePr>
        <p:xfrm>
          <a:off x="765110" y="868956"/>
          <a:ext cx="111210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81978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C83838535F841A6444E2A7EDF346A" ma:contentTypeVersion="11" ma:contentTypeDescription="Create a new document." ma:contentTypeScope="" ma:versionID="bef798aa7e7db176c093595a9cdd3f9b">
  <xsd:schema xmlns:xsd="http://www.w3.org/2001/XMLSchema" xmlns:xs="http://www.w3.org/2001/XMLSchema" xmlns:p="http://schemas.microsoft.com/office/2006/metadata/properties" xmlns:ns3="9dfe8c90-ab6e-424d-ad2e-b0619cc596cf" xmlns:ns4="88b62e0f-2661-4af4-a9b3-cef7701c3443" targetNamespace="http://schemas.microsoft.com/office/2006/metadata/properties" ma:root="true" ma:fieldsID="c629d7a742546545b8258458f8969601" ns3:_="" ns4:_="">
    <xsd:import namespace="9dfe8c90-ab6e-424d-ad2e-b0619cc596cf"/>
    <xsd:import namespace="88b62e0f-2661-4af4-a9b3-cef7701c34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e8c90-ab6e-424d-ad2e-b0619cc59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62e0f-2661-4af4-a9b3-cef7701c34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58A98-6526-4B0E-A0C7-2FE667E78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e8c90-ab6e-424d-ad2e-b0619cc596cf"/>
    <ds:schemaRef ds:uri="88b62e0f-2661-4af4-a9b3-cef7701c3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78CC2-C291-4FD2-A62D-C64757E795C7}">
  <ds:schemaRefs>
    <ds:schemaRef ds:uri="88b62e0f-2661-4af4-a9b3-cef7701c3443"/>
    <ds:schemaRef ds:uri="http://schemas.microsoft.com/office/2006/metadata/properties"/>
    <ds:schemaRef ds:uri="9dfe8c90-ab6e-424d-ad2e-b0619cc596cf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4FE767-041F-4E54-89A6-CFAA37A816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373</Words>
  <Application>Microsoft Office PowerPoint</Application>
  <PresentationFormat>מסך רחב</PresentationFormat>
  <Paragraphs>96</Paragraphs>
  <Slides>12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 Pro Black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ניר פנסו</dc:creator>
  <cp:lastModifiedBy>ניר פנסו</cp:lastModifiedBy>
  <cp:revision>9</cp:revision>
  <dcterms:created xsi:type="dcterms:W3CDTF">2021-01-18T17:29:48Z</dcterms:created>
  <dcterms:modified xsi:type="dcterms:W3CDTF">2021-05-04T12:01:19Z</dcterms:modified>
</cp:coreProperties>
</file>