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0.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1.xml" ContentType="application/vnd.openxmlformats-officedocument.them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1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13.xml" ContentType="application/vnd.openxmlformats-officedocument.theme+xml"/>
  <Override PartName="/ppt/tags/tag23.xml" ContentType="application/vnd.openxmlformats-officedocument.presentationml.tags+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3" r:id="rId2"/>
    <p:sldMasterId id="2147483679" r:id="rId3"/>
    <p:sldMasterId id="2147483704" r:id="rId4"/>
    <p:sldMasterId id="2147483716" r:id="rId5"/>
    <p:sldMasterId id="2147483729" r:id="rId6"/>
    <p:sldMasterId id="2147483742" r:id="rId7"/>
    <p:sldMasterId id="2147483755" r:id="rId8"/>
    <p:sldMasterId id="2147483770" r:id="rId9"/>
    <p:sldMasterId id="2147483784" r:id="rId10"/>
    <p:sldMasterId id="2147483810" r:id="rId11"/>
    <p:sldMasterId id="2147483876" r:id="rId12"/>
    <p:sldMasterId id="2147483913" r:id="rId13"/>
  </p:sldMasterIdLst>
  <p:notesMasterIdLst>
    <p:notesMasterId r:id="rId52"/>
  </p:notesMasterIdLst>
  <p:sldIdLst>
    <p:sldId id="259" r:id="rId14"/>
    <p:sldId id="292" r:id="rId15"/>
    <p:sldId id="258" r:id="rId16"/>
    <p:sldId id="310" r:id="rId17"/>
    <p:sldId id="271" r:id="rId18"/>
    <p:sldId id="298" r:id="rId19"/>
    <p:sldId id="297" r:id="rId20"/>
    <p:sldId id="299" r:id="rId21"/>
    <p:sldId id="300" r:id="rId22"/>
    <p:sldId id="301" r:id="rId23"/>
    <p:sldId id="293" r:id="rId24"/>
    <p:sldId id="304" r:id="rId25"/>
    <p:sldId id="294" r:id="rId26"/>
    <p:sldId id="311" r:id="rId27"/>
    <p:sldId id="307" r:id="rId28"/>
    <p:sldId id="309" r:id="rId29"/>
    <p:sldId id="295" r:id="rId30"/>
    <p:sldId id="296" r:id="rId31"/>
    <p:sldId id="312" r:id="rId32"/>
    <p:sldId id="272" r:id="rId33"/>
    <p:sldId id="256" r:id="rId34"/>
    <p:sldId id="263" r:id="rId35"/>
    <p:sldId id="290" r:id="rId36"/>
    <p:sldId id="291" r:id="rId37"/>
    <p:sldId id="257" r:id="rId38"/>
    <p:sldId id="266" r:id="rId39"/>
    <p:sldId id="270" r:id="rId40"/>
    <p:sldId id="277" r:id="rId41"/>
    <p:sldId id="280" r:id="rId42"/>
    <p:sldId id="278" r:id="rId43"/>
    <p:sldId id="281" r:id="rId44"/>
    <p:sldId id="282" r:id="rId45"/>
    <p:sldId id="284" r:id="rId46"/>
    <p:sldId id="286" r:id="rId47"/>
    <p:sldId id="288" r:id="rId48"/>
    <p:sldId id="285" r:id="rId49"/>
    <p:sldId id="287" r:id="rId50"/>
    <p:sldId id="289" r:id="rId51"/>
  </p:sldIdLst>
  <p:sldSz cx="12192000" cy="6858000"/>
  <p:notesSz cx="6858000" cy="9144000"/>
  <p:defaultTextStyle>
    <a:defPPr>
      <a:defRPr lang="en-US"/>
    </a:defPPr>
    <a:lvl1pPr algn="l" rtl="0" fontAlgn="base">
      <a:spcBef>
        <a:spcPct val="0"/>
      </a:spcBef>
      <a:spcAft>
        <a:spcPct val="0"/>
      </a:spcAft>
      <a:defRPr sz="2000" kern="1200">
        <a:solidFill>
          <a:schemeClr val="tx1"/>
        </a:solidFill>
        <a:latin typeface="Arial" pitchFamily="34" charset="0"/>
        <a:ea typeface="+mn-ea"/>
        <a:cs typeface="Arial" pitchFamily="34" charset="0"/>
      </a:defRPr>
    </a:lvl1pPr>
    <a:lvl2pPr marL="453727" algn="l" rtl="0" fontAlgn="base">
      <a:spcBef>
        <a:spcPct val="0"/>
      </a:spcBef>
      <a:spcAft>
        <a:spcPct val="0"/>
      </a:spcAft>
      <a:defRPr sz="2000" kern="1200">
        <a:solidFill>
          <a:schemeClr val="tx1"/>
        </a:solidFill>
        <a:latin typeface="Arial" pitchFamily="34" charset="0"/>
        <a:ea typeface="+mn-ea"/>
        <a:cs typeface="Arial" pitchFamily="34" charset="0"/>
      </a:defRPr>
    </a:lvl2pPr>
    <a:lvl3pPr marL="907454" algn="l" rtl="0" fontAlgn="base">
      <a:spcBef>
        <a:spcPct val="0"/>
      </a:spcBef>
      <a:spcAft>
        <a:spcPct val="0"/>
      </a:spcAft>
      <a:defRPr sz="2000" kern="1200">
        <a:solidFill>
          <a:schemeClr val="tx1"/>
        </a:solidFill>
        <a:latin typeface="Arial" pitchFamily="34" charset="0"/>
        <a:ea typeface="+mn-ea"/>
        <a:cs typeface="Arial" pitchFamily="34" charset="0"/>
      </a:defRPr>
    </a:lvl3pPr>
    <a:lvl4pPr marL="1361182" algn="l" rtl="0" fontAlgn="base">
      <a:spcBef>
        <a:spcPct val="0"/>
      </a:spcBef>
      <a:spcAft>
        <a:spcPct val="0"/>
      </a:spcAft>
      <a:defRPr sz="2000" kern="1200">
        <a:solidFill>
          <a:schemeClr val="tx1"/>
        </a:solidFill>
        <a:latin typeface="Arial" pitchFamily="34" charset="0"/>
        <a:ea typeface="+mn-ea"/>
        <a:cs typeface="Arial" pitchFamily="34" charset="0"/>
      </a:defRPr>
    </a:lvl4pPr>
    <a:lvl5pPr marL="1814908" algn="l" rtl="0" fontAlgn="base">
      <a:spcBef>
        <a:spcPct val="0"/>
      </a:spcBef>
      <a:spcAft>
        <a:spcPct val="0"/>
      </a:spcAft>
      <a:defRPr sz="2000" kern="1200">
        <a:solidFill>
          <a:schemeClr val="tx1"/>
        </a:solidFill>
        <a:latin typeface="Arial" pitchFamily="34" charset="0"/>
        <a:ea typeface="+mn-ea"/>
        <a:cs typeface="Arial" pitchFamily="34" charset="0"/>
      </a:defRPr>
    </a:lvl5pPr>
    <a:lvl6pPr marL="2268627" algn="r" defTabSz="907454" rtl="1" eaLnBrk="1" latinLnBrk="0" hangingPunct="1">
      <a:defRPr sz="2000" kern="1200">
        <a:solidFill>
          <a:schemeClr val="tx1"/>
        </a:solidFill>
        <a:latin typeface="Arial" pitchFamily="34" charset="0"/>
        <a:ea typeface="+mn-ea"/>
        <a:cs typeface="Arial" pitchFamily="34" charset="0"/>
      </a:defRPr>
    </a:lvl6pPr>
    <a:lvl7pPr marL="2722355" algn="r" defTabSz="907454" rtl="1" eaLnBrk="1" latinLnBrk="0" hangingPunct="1">
      <a:defRPr sz="2000" kern="1200">
        <a:solidFill>
          <a:schemeClr val="tx1"/>
        </a:solidFill>
        <a:latin typeface="Arial" pitchFamily="34" charset="0"/>
        <a:ea typeface="+mn-ea"/>
        <a:cs typeface="Arial" pitchFamily="34" charset="0"/>
      </a:defRPr>
    </a:lvl7pPr>
    <a:lvl8pPr marL="3176075" algn="r" defTabSz="907454" rtl="1" eaLnBrk="1" latinLnBrk="0" hangingPunct="1">
      <a:defRPr sz="2000" kern="1200">
        <a:solidFill>
          <a:schemeClr val="tx1"/>
        </a:solidFill>
        <a:latin typeface="Arial" pitchFamily="34" charset="0"/>
        <a:ea typeface="+mn-ea"/>
        <a:cs typeface="Arial" pitchFamily="34" charset="0"/>
      </a:defRPr>
    </a:lvl8pPr>
    <a:lvl9pPr marL="3629805" algn="r" defTabSz="907454" rtl="1" eaLnBrk="1" latinLnBrk="0" hangingPunct="1">
      <a:defRPr sz="20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si, Ram (IL - Tel-Aviv)" initials="NR(-T" lastIdx="1" clrIdx="0">
    <p:extLst>
      <p:ext uri="{19B8F6BF-5375-455C-9EA6-DF929625EA0E}">
        <p15:presenceInfo xmlns:p15="http://schemas.microsoft.com/office/powerpoint/2012/main" userId="S-1-5-21-2094927150-201071529-617630493-95596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סגנון בהיר 2 - הדגשה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סגנון בהיר 2 - הדגשה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2DE63D5-997A-4646-A377-4702673A728D}" styleName="סגנון בהיר 2 - הדגשה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000" autoAdjust="0"/>
    <p:restoredTop sz="63066" autoAdjust="0"/>
  </p:normalViewPr>
  <p:slideViewPr>
    <p:cSldViewPr snapToGrid="0">
      <p:cViewPr varScale="1">
        <p:scale>
          <a:sx n="54" d="100"/>
          <a:sy n="54" d="100"/>
        </p:scale>
        <p:origin x="181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slide" Target="slides/slide37.xml"/><Relationship Id="rId55"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8.xml"/><Relationship Id="rId3" Type="http://schemas.openxmlformats.org/officeDocument/2006/relationships/slideMaster" Target="slideMasters/slideMaster3.xml"/></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17E869F-D416-4944-8C40-3D3624629A80}" type="datetimeFigureOut">
              <a:rPr lang="he-IL" smtClean="0"/>
              <a:t>ד'/טבת/תשע"ט</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44B1B9AB-7D6D-4541-AE18-78310403D0DC}" type="slidenum">
              <a:rPr lang="he-IL" smtClean="0"/>
              <a:t>‹#›</a:t>
            </a:fld>
            <a:endParaRPr lang="he-IL"/>
          </a:p>
        </p:txBody>
      </p:sp>
    </p:spTree>
    <p:extLst>
      <p:ext uri="{BB962C8B-B14F-4D97-AF65-F5344CB8AC3E}">
        <p14:creationId xmlns:p14="http://schemas.microsoft.com/office/powerpoint/2010/main" val="18172897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money.ort.org.il/%D7%94%D7%9B%D7%A8%D7%95%D7%AA-%D7%A8%D7%90%D7%A9%D7%95%D7%A0%D7%99%D7%AA-%D7%A2%D7%9D-%D7%94%D7%91%D7%95%D7%A8%D7%A1%D7%94/"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money.ort.org.il/%D7%98%D7%99%D7%A4%D7%99%D7%9D-%D7%9C%D7%94%D7%AA%D7%A0%D7%94%D7%9C%D7%95%D7%AA-%D7%A0%D7%9B%D7%95%D7%A0%D7%94-%D7%91%D7%9E%D7%A7%D7%95%D7%9D-%D7%94%D7%A2%D7%91%D7%95%D7%93%D7%94-2/" TargetMode="External"/><Relationship Id="rId4" Type="http://schemas.openxmlformats.org/officeDocument/2006/relationships/hyperlink" Target="https://money.ort.org.il/glossary/%d7%aa%d7%a7%d7%a6%d7%99%d7%91/"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money.ort.org.il/%D7%A1%D7%95%D7%92%D7%99-%D7%97%D7%A1%D7%9B%D7%95%D7%A0%D7%95%D7%AA-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tamal.co.il/%D7%97%D7%93%D7%A9%D7%95%D7%AA/%D7%AA%D7%9C%D7%95%D7%A9-%D7%9E%D7%A9%D7%9B%D7%95%D7%A8%D7%AA"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oney.ort.org.il/glossary/%d7%97%d7%99%d7%a1%d7%9b%d7%95%d7%9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money.ort.org.il/3-%D7%A6%D7%A2%D7%93%D7%99%D7%9D-%D7%9C%D7%97%D7%99%D7%A1%D7%9B%D7%95%D7%9F-%D7%9E%D7%95%D7%A6%D7%9C%D7%97-2/"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money.ort.org.il/glossary/%d7%9b%d7%a1%d7%a3/"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money.ort.org.il/?p=29"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money.ort.org.il/glossary/%d7%9b%d7%a1%d7%a3/"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money.ort.org.il/glossary/%d7%a8%d7%99%d7%91%d7%99%d7%aa/" TargetMode="External"/><Relationship Id="rId4" Type="http://schemas.openxmlformats.org/officeDocument/2006/relationships/hyperlink" Target="https://money.ort.org.il/glossary/%d7%9b%d7%a1%d7%a3-%d7%9e%d7%96%d7%95%d7%9e%d7%9f/"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oney.ort.org.il/glossary/%d7%97%d7%99%d7%a1%d7%9b%d7%95%d7%9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money.ort.org.il/glossary/%d7%9b%d7%a1%d7%a3/"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פעילות נושאים/מושגים משך פתיחה שאלון עמדות אישי 5 דקות דיון דילמה צפייה בסרטון הדילמה ודיון דילמה 25 דקות שאלות חשיבה וסיכום צפייה בסיום הסרטון ודיון בשאלות חשיבה 15 דקות</a:t>
            </a:r>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4</a:t>
            </a:fld>
            <a:endParaRPr lang="he-IL"/>
          </a:p>
        </p:txBody>
      </p:sp>
    </p:spTree>
    <p:extLst>
      <p:ext uri="{BB962C8B-B14F-4D97-AF65-F5344CB8AC3E}">
        <p14:creationId xmlns:p14="http://schemas.microsoft.com/office/powerpoint/2010/main" val="3095140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a:solidFill>
                  <a:schemeClr val="tx1"/>
                </a:solidFill>
                <a:effectLst/>
                <a:latin typeface="+mn-lt"/>
                <a:ea typeface="+mn-ea"/>
                <a:cs typeface="+mn-cs"/>
              </a:rPr>
              <a:t>בפרק זה נדון בחשיבות השיח המשפחתי, כלומר בין הורים וילדיהם, הן לצורך הבנה טובה יותר של ניהול משק בית (מה שאתם תעשו בעתיד) והן לצורך השתתפות נכונה ותורמת בקבלת ההחלטות הפיננסיות בו. בפרק נלמד מושגים וכלים יסודיים שיעזרו לכם בהיכרות עם תהליך ניהול משק בית, כמו גם כיצד יכולים תוכלו כבני נוער להשתתף בשיח המשפחתי.</a:t>
            </a:r>
          </a:p>
          <a:p>
            <a:endParaRPr lang="he-IL" dirty="0"/>
          </a:p>
          <a:p>
            <a:r>
              <a:rPr lang="he-IL" sz="1200" b="0" i="0" kern="1200" dirty="0">
                <a:solidFill>
                  <a:schemeClr val="tx1"/>
                </a:solidFill>
                <a:effectLst/>
                <a:latin typeface="+mn-lt"/>
                <a:ea typeface="+mn-ea"/>
                <a:cs typeface="+mn-cs"/>
              </a:rPr>
              <a:t>כלכלת המשפחה כוללת את סך ההכנסות וההוצאות של משק הבית.</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מהן ההכנסות של משק הבית?</a:t>
            </a:r>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אלו הן סך כל הכסף שנכנס לתקציב המשפחתי, הכולל אחד או יותר מהבאים:</a:t>
            </a:r>
          </a:p>
          <a:p>
            <a:r>
              <a:rPr lang="he-IL" sz="1200" b="0" i="0" kern="1200" dirty="0">
                <a:solidFill>
                  <a:schemeClr val="tx1"/>
                </a:solidFill>
                <a:effectLst/>
                <a:latin typeface="+mn-lt"/>
                <a:ea typeface="+mn-ea"/>
                <a:cs typeface="+mn-cs"/>
              </a:rPr>
              <a:t>– משכורת של אחד מההורים או שניהם (כאשר ההורים הם שכירים). או לחילופין רווחים מעסק בבעלות בני הבית.</a:t>
            </a:r>
          </a:p>
          <a:p>
            <a:r>
              <a:rPr lang="he-IL" sz="1200" b="0" i="0" kern="1200" dirty="0">
                <a:solidFill>
                  <a:schemeClr val="tx1"/>
                </a:solidFill>
                <a:effectLst/>
                <a:latin typeface="+mn-lt"/>
                <a:ea typeface="+mn-ea"/>
                <a:cs typeface="+mn-cs"/>
              </a:rPr>
              <a:t>– אם יש בבעלות המשפחה נכס (כמו דירה) – נכנסים דמי שכירות</a:t>
            </a:r>
          </a:p>
          <a:p>
            <a:r>
              <a:rPr lang="he-IL" sz="1200" b="0" i="0" kern="1200" dirty="0">
                <a:solidFill>
                  <a:schemeClr val="tx1"/>
                </a:solidFill>
                <a:effectLst/>
                <a:latin typeface="+mn-lt"/>
                <a:ea typeface="+mn-ea"/>
                <a:cs typeface="+mn-cs"/>
              </a:rPr>
              <a:t>– קצבאות שונות (נכות, פנסיה, אבטלה, קצבת ילדים, מלגות)</a:t>
            </a:r>
          </a:p>
          <a:p>
            <a:r>
              <a:rPr lang="he-IL" sz="1200" b="0" i="0" kern="1200" dirty="0">
                <a:solidFill>
                  <a:schemeClr val="tx1"/>
                </a:solidFill>
                <a:effectLst/>
                <a:latin typeface="+mn-lt"/>
                <a:ea typeface="+mn-ea"/>
                <a:cs typeface="+mn-cs"/>
              </a:rPr>
              <a:t>– רווחים שנמשכו </a:t>
            </a:r>
            <a:r>
              <a:rPr lang="he-IL" sz="1200" b="0" i="0" u="sng" kern="1200" dirty="0">
                <a:solidFill>
                  <a:schemeClr val="tx1"/>
                </a:solidFill>
                <a:effectLst/>
                <a:latin typeface="+mn-lt"/>
                <a:ea typeface="+mn-ea"/>
                <a:cs typeface="+mn-cs"/>
                <a:hlinkClick r:id="rId3"/>
              </a:rPr>
              <a:t>מהשקעה בניירות ערך</a:t>
            </a:r>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 סיוע מבני משפחה, בדרך כלל מהסבים והסבתות שלכם (הורי הוריכם)</a:t>
            </a:r>
          </a:p>
          <a:p>
            <a:r>
              <a:rPr lang="he-IL" sz="1200" b="0" i="0" kern="1200" dirty="0">
                <a:solidFill>
                  <a:schemeClr val="tx1"/>
                </a:solidFill>
                <a:effectLst/>
                <a:latin typeface="+mn-lt"/>
                <a:ea typeface="+mn-ea"/>
                <a:cs typeface="+mn-cs"/>
              </a:rPr>
              <a:t> </a:t>
            </a:r>
          </a:p>
          <a:p>
            <a:r>
              <a:rPr lang="he-IL" sz="1200" b="0" i="0" kern="1200" dirty="0">
                <a:solidFill>
                  <a:schemeClr val="tx1"/>
                </a:solidFill>
                <a:effectLst/>
                <a:latin typeface="+mn-lt"/>
                <a:ea typeface="+mn-ea"/>
                <a:cs typeface="+mn-cs"/>
              </a:rPr>
              <a:t>מכיוון שרוב אזרחי מדינת ישראל הם שכירים המקבלים משכורת חודשית, נהוג לחשב את </a:t>
            </a:r>
            <a:r>
              <a:rPr lang="he-IL" sz="1200" b="0" i="0" u="none" strike="noStrike" kern="1200" dirty="0">
                <a:solidFill>
                  <a:schemeClr val="tx1"/>
                </a:solidFill>
                <a:effectLst/>
                <a:latin typeface="+mn-lt"/>
                <a:ea typeface="+mn-ea"/>
                <a:cs typeface="+mn-cs"/>
                <a:hlinkClick r:id="rId4" tooltip="Glossary: תקציב"/>
              </a:rPr>
              <a:t>תקציב</a:t>
            </a:r>
            <a:r>
              <a:rPr lang="he-IL" sz="1200" b="0" i="0" kern="1200" dirty="0">
                <a:solidFill>
                  <a:schemeClr val="tx1"/>
                </a:solidFill>
                <a:effectLst/>
                <a:latin typeface="+mn-lt"/>
                <a:ea typeface="+mn-ea"/>
                <a:cs typeface="+mn-cs"/>
              </a:rPr>
              <a:t> ההוצאות וההכנסות המשפחתי בחשבון חודשי.</a:t>
            </a:r>
          </a:p>
          <a:p>
            <a:r>
              <a:rPr lang="he-IL" sz="1200" b="0" i="0" kern="1200" dirty="0">
                <a:solidFill>
                  <a:schemeClr val="tx1"/>
                </a:solidFill>
                <a:effectLst/>
                <a:latin typeface="+mn-lt"/>
                <a:ea typeface="+mn-ea"/>
                <a:cs typeface="+mn-cs"/>
              </a:rPr>
              <a:t>מהן ההכנסות שלכם?</a:t>
            </a:r>
          </a:p>
          <a:p>
            <a:r>
              <a:rPr lang="he-IL" sz="1200" b="0" i="0" kern="1200" dirty="0">
                <a:solidFill>
                  <a:schemeClr val="tx1"/>
                </a:solidFill>
                <a:effectLst/>
                <a:latin typeface="+mn-lt"/>
                <a:ea typeface="+mn-ea"/>
                <a:cs typeface="+mn-cs"/>
              </a:rPr>
              <a:t>– דמי כיס</a:t>
            </a:r>
          </a:p>
          <a:p>
            <a:r>
              <a:rPr lang="he-IL" sz="1200" b="0" i="0" kern="1200" dirty="0">
                <a:solidFill>
                  <a:schemeClr val="tx1"/>
                </a:solidFill>
                <a:effectLst/>
                <a:latin typeface="+mn-lt"/>
                <a:ea typeface="+mn-ea"/>
                <a:cs typeface="+mn-cs"/>
              </a:rPr>
              <a:t>– מתנות</a:t>
            </a:r>
          </a:p>
          <a:p>
            <a:r>
              <a:rPr lang="he-IL" sz="1200" b="0" i="0" kern="1200" dirty="0">
                <a:solidFill>
                  <a:schemeClr val="tx1"/>
                </a:solidFill>
                <a:effectLst/>
                <a:latin typeface="+mn-lt"/>
                <a:ea typeface="+mn-ea"/>
                <a:cs typeface="+mn-cs"/>
              </a:rPr>
              <a:t>– משכורת (לבני נוער עובדים).</a:t>
            </a:r>
          </a:p>
          <a:p>
            <a:r>
              <a:rPr lang="he-IL" sz="1200" b="0" i="0" kern="1200" dirty="0">
                <a:solidFill>
                  <a:schemeClr val="tx1"/>
                </a:solidFill>
                <a:effectLst/>
                <a:latin typeface="+mn-lt"/>
                <a:ea typeface="+mn-ea"/>
                <a:cs typeface="+mn-cs"/>
              </a:rPr>
              <a:t> </a:t>
            </a:r>
          </a:p>
          <a:p>
            <a:r>
              <a:rPr lang="he-IL" sz="1200" b="0" i="0" kern="1200" dirty="0">
                <a:solidFill>
                  <a:schemeClr val="tx1"/>
                </a:solidFill>
                <a:effectLst/>
                <a:latin typeface="+mn-lt"/>
                <a:ea typeface="+mn-ea"/>
                <a:cs typeface="+mn-cs"/>
              </a:rPr>
              <a:t>מכיוון שאתם קטינים (כלומר מתחת לגיל 18), מבחינת המדינה אתם לא נחשבים כ"משק בית עצמאי" גם אם אתם עובדים בחופשות או אחר הצהריים. לכן, למשל, אתם לא חייבים לשלם מהשכר שלכם דמי ביטוח לאומי, כמו העובדים הבגירים במדינה (לקריאה נוספת היכנסו לפרק </a:t>
            </a:r>
            <a:r>
              <a:rPr lang="he-IL" sz="1200" b="0" i="0" u="sng" kern="1200" dirty="0">
                <a:solidFill>
                  <a:schemeClr val="tx1"/>
                </a:solidFill>
                <a:effectLst/>
                <a:latin typeface="+mn-lt"/>
                <a:ea typeface="+mn-ea"/>
                <a:cs typeface="+mn-cs"/>
                <a:hlinkClick r:id="rId5"/>
              </a:rPr>
              <a:t>הכנסות, סעיף ברוטו-נטו ומה שביניהם</a:t>
            </a:r>
            <a:r>
              <a:rPr lang="he-IL" sz="1200" b="0" i="0" kern="1200" dirty="0">
                <a:solidFill>
                  <a:schemeClr val="tx1"/>
                </a:solidFill>
                <a:effectLst/>
                <a:latin typeface="+mn-lt"/>
                <a:ea typeface="+mn-ea"/>
                <a:cs typeface="+mn-cs"/>
              </a:rPr>
              <a:t>).</a:t>
            </a:r>
          </a:p>
          <a:p>
            <a:r>
              <a:rPr lang="he-IL" sz="1200" b="0" i="0" kern="1200" dirty="0">
                <a:solidFill>
                  <a:schemeClr val="tx1"/>
                </a:solidFill>
                <a:effectLst/>
                <a:latin typeface="+mn-lt"/>
                <a:ea typeface="+mn-ea"/>
                <a:cs typeface="+mn-cs"/>
              </a:rPr>
              <a:t> </a:t>
            </a:r>
          </a:p>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18</a:t>
            </a:fld>
            <a:endParaRPr lang="he-IL"/>
          </a:p>
        </p:txBody>
      </p:sp>
    </p:spTree>
    <p:extLst>
      <p:ext uri="{BB962C8B-B14F-4D97-AF65-F5344CB8AC3E}">
        <p14:creationId xmlns:p14="http://schemas.microsoft.com/office/powerpoint/2010/main" val="4176829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1" i="0" kern="1200" dirty="0">
                <a:solidFill>
                  <a:schemeClr val="tx1"/>
                </a:solidFill>
                <a:effectLst/>
                <a:latin typeface="+mn-lt"/>
                <a:ea typeface="+mn-ea"/>
                <a:cs typeface="+mn-cs"/>
              </a:rPr>
              <a:t>מהן ההוצאות של משק הבית?</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בתרגיל שלפניכם תוכלו לעבור על ההוצאות השונות של משק הבית</a:t>
            </a:r>
          </a:p>
          <a:p>
            <a:endParaRPr lang="he-IL" dirty="0"/>
          </a:p>
          <a:p>
            <a:r>
              <a:rPr lang="he-IL" sz="1200" b="0" i="0" kern="1200" dirty="0">
                <a:solidFill>
                  <a:schemeClr val="tx1"/>
                </a:solidFill>
                <a:effectLst/>
                <a:latin typeface="+mn-lt"/>
                <a:ea typeface="+mn-ea"/>
                <a:cs typeface="+mn-cs"/>
              </a:rPr>
              <a:t>אז ראינו שיש הרבה סעיפי הוצאות למשק הבית הישראלי הממוצע. ממש כמו שלמדתם על התקציב האישי שלכם, גם אחר התקציב המשפחתי חשוב לעקוב ולסדר את כלל ההוצאות לפי קטגוריות. כך ניתן לראות חריגות על פני זמן, לצפות מה תהיינה ההוצאות בעתיד, לתכנן הוצאות עתידיות ולקבל החלטות לפי סדר העדיפויות המשפחתי. כיצד עושים זאת? </a:t>
            </a:r>
          </a:p>
          <a:p>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כפי שראינו, משק הבית מורכב מסך ההוצאות וההכנסות של בני הבית.</a:t>
            </a:r>
          </a:p>
          <a:p>
            <a:r>
              <a:rPr lang="he-IL" sz="1200" b="0" i="0" kern="1200" dirty="0">
                <a:solidFill>
                  <a:schemeClr val="tx1"/>
                </a:solidFill>
                <a:effectLst/>
                <a:latin typeface="+mn-lt"/>
                <a:ea typeface="+mn-ea"/>
                <a:cs typeface="+mn-cs"/>
              </a:rPr>
              <a:t>כאשר סך ההכנסות עולה על סך ההוצאות, משק הבית מצוי בעודף ויכול לחסוך (</a:t>
            </a:r>
            <a:r>
              <a:rPr lang="he-IL" sz="1200" b="0" i="0" u="sng" kern="1200" dirty="0">
                <a:solidFill>
                  <a:schemeClr val="tx1"/>
                </a:solidFill>
                <a:effectLst/>
                <a:latin typeface="+mn-lt"/>
                <a:ea typeface="+mn-ea"/>
                <a:cs typeface="+mn-cs"/>
                <a:hlinkClick r:id="rId3"/>
              </a:rPr>
              <a:t>קראו עוד בפרק חיסכון</a:t>
            </a:r>
            <a:r>
              <a:rPr lang="he-IL" sz="1200" b="0" i="0" kern="1200" dirty="0">
                <a:solidFill>
                  <a:schemeClr val="tx1"/>
                </a:solidFill>
                <a:effectLst/>
                <a:latin typeface="+mn-lt"/>
                <a:ea typeface="+mn-ea"/>
                <a:cs typeface="+mn-cs"/>
              </a:rPr>
              <a:t>).</a:t>
            </a:r>
          </a:p>
          <a:p>
            <a:r>
              <a:rPr lang="he-IL" sz="1200" b="0" i="0" kern="1200" dirty="0">
                <a:solidFill>
                  <a:schemeClr val="tx1"/>
                </a:solidFill>
                <a:effectLst/>
                <a:latin typeface="+mn-lt"/>
                <a:ea typeface="+mn-ea"/>
                <a:cs typeface="+mn-cs"/>
              </a:rPr>
              <a:t>מנגד, כאשר סך ההוצאות עולה על סך ההכנסות, משק הבית מצוי בגירעון שעלול להצטבר לחובות משמעותיים. כדי להימנע ממצב זה, רצוי שכל בני הבית יהיו חלק מהפתרון של הליך קבלת החלטות מושכלות ונכונות מבחינה פיננסית.</a:t>
            </a:r>
          </a:p>
          <a:p>
            <a:endParaRPr lang="he-IL" dirty="0"/>
          </a:p>
          <a:p>
            <a:r>
              <a:rPr lang="he-IL" sz="1200" b="1" i="0" kern="1200" dirty="0">
                <a:solidFill>
                  <a:schemeClr val="tx1"/>
                </a:solidFill>
                <a:effectLst/>
                <a:latin typeface="+mn-lt"/>
                <a:ea typeface="+mn-ea"/>
                <a:cs typeface="+mn-cs"/>
              </a:rPr>
              <a:t>כללי הזהב של שיח משפחתי-פיננסי פורה:</a:t>
            </a:r>
            <a:endParaRPr lang="he-IL" sz="1200" b="0" i="0" kern="1200" dirty="0">
              <a:solidFill>
                <a:schemeClr val="tx1"/>
              </a:solidFill>
              <a:effectLst/>
              <a:latin typeface="+mn-lt"/>
              <a:ea typeface="+mn-ea"/>
              <a:cs typeface="+mn-cs"/>
            </a:endParaRPr>
          </a:p>
          <a:p>
            <a:r>
              <a:rPr lang="he-IL" sz="1200" b="1" i="0" kern="1200" dirty="0">
                <a:solidFill>
                  <a:schemeClr val="tx1"/>
                </a:solidFill>
                <a:effectLst/>
                <a:latin typeface="+mn-lt"/>
                <a:ea typeface="+mn-ea"/>
                <a:cs typeface="+mn-cs"/>
              </a:rPr>
              <a:t>1. תיאום ציפיות עם הוריכם</a:t>
            </a:r>
            <a:r>
              <a:rPr lang="he-IL" sz="1200" b="0" i="0" kern="1200" dirty="0">
                <a:solidFill>
                  <a:schemeClr val="tx1"/>
                </a:solidFill>
                <a:effectLst/>
                <a:latin typeface="+mn-lt"/>
                <a:ea typeface="+mn-ea"/>
                <a:cs typeface="+mn-cs"/>
              </a:rPr>
              <a:t>: לפני שאתם מתחילים את השיחה עם הוריכם, הסבירו להם מהי מטרתה, על מה אתם רוצים לדבר איתם. למשל – התייעצות על מוצר שאתם רוצים לקנות, שינוי בדמי הכיס, התייעלות בתכנון קניות המזון השבועיות ועוד.</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2. הקדישו זמן לשיחה</a:t>
            </a:r>
            <a:r>
              <a:rPr lang="he-IL" sz="1200" b="0" i="0" kern="1200" dirty="0">
                <a:solidFill>
                  <a:schemeClr val="tx1"/>
                </a:solidFill>
                <a:effectLst/>
                <a:latin typeface="+mn-lt"/>
                <a:ea typeface="+mn-ea"/>
                <a:cs typeface="+mn-cs"/>
              </a:rPr>
              <a:t>: שיחות בנושאים פיננסיים במשפחה מצריכות זמן לשיח, דיון וקבלת החלטות. תאמו עם הוריכם לפנות מספיק זמן לשיחה ולדיון על מנת שיהיה מספיק זמן ומקום גם לכם וגם להוריכם להגיב ולשתף.</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3. סביבה נעימה לדו-שיח</a:t>
            </a:r>
            <a:r>
              <a:rPr lang="he-IL" sz="1200" b="0" i="0" kern="1200" dirty="0">
                <a:solidFill>
                  <a:schemeClr val="tx1"/>
                </a:solidFill>
                <a:effectLst/>
                <a:latin typeface="+mn-lt"/>
                <a:ea typeface="+mn-ea"/>
                <a:cs typeface="+mn-cs"/>
              </a:rPr>
              <a:t>: שבו עם הוריכם במקום נעים ורגוע, עדיף עם עוגיות ושתייה. סביבה נוחה מייצרת שיח פתוח ורגוע ומצמצמת מתחים.</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4. התמקדו במטרה אחת</a:t>
            </a:r>
            <a:r>
              <a:rPr lang="he-IL" sz="1200" b="0" i="0" kern="1200" dirty="0">
                <a:solidFill>
                  <a:schemeClr val="tx1"/>
                </a:solidFill>
                <a:effectLst/>
                <a:latin typeface="+mn-lt"/>
                <a:ea typeface="+mn-ea"/>
                <a:cs typeface="+mn-cs"/>
              </a:rPr>
              <a:t>: לאורך השיחה עם הוריכם הקפידו לדון בנושא אחד מרכזי. אם תנסו להציף נושאים רבים, השיחה עלולה להתפזר יותר מדי ובסוף ההחלטות שקיבלתם יחד לא יתממשו.</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5. היו סובלניים להוריכם</a:t>
            </a:r>
            <a:r>
              <a:rPr lang="he-IL" sz="1200" b="0" i="0" kern="1200" dirty="0">
                <a:solidFill>
                  <a:schemeClr val="tx1"/>
                </a:solidFill>
                <a:effectLst/>
                <a:latin typeface="+mn-lt"/>
                <a:ea typeface="+mn-ea"/>
                <a:cs typeface="+mn-cs"/>
              </a:rPr>
              <a:t>: מסיבות רבות אתם והוריכם רואים את הדברים אחרת בסוגיות רבות, על אחת כמה וכמה כשמדובר בתחום הפיננסי. גם לכם וגם להם יש נקודות מבט שונות, אשר לכל אחת מהן יש חשיבות בשיח המשותף.</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6. יש לכם ערך מוסף להציע</a:t>
            </a:r>
            <a:r>
              <a:rPr lang="he-IL" sz="1200" b="0" i="0" kern="1200" dirty="0">
                <a:solidFill>
                  <a:schemeClr val="tx1"/>
                </a:solidFill>
                <a:effectLst/>
                <a:latin typeface="+mn-lt"/>
                <a:ea typeface="+mn-ea"/>
                <a:cs typeface="+mn-cs"/>
              </a:rPr>
              <a:t>: זכרו שהשיח הפיננסי עם הוריכם הוא שיח שמתקיים "בגובה העיניים". גם לכם יש מה להציע בדיון, במיוחד אם היוזמה מגיעה מכם.</a:t>
            </a:r>
          </a:p>
          <a:p>
            <a:r>
              <a:rPr lang="he-IL" sz="1200" b="0" i="0" kern="1200" dirty="0">
                <a:solidFill>
                  <a:schemeClr val="tx1"/>
                </a:solidFill>
                <a:effectLst/>
                <a:latin typeface="+mn-lt"/>
                <a:ea typeface="+mn-ea"/>
                <a:cs typeface="+mn-cs"/>
              </a:rPr>
              <a:t> </a:t>
            </a:r>
          </a:p>
          <a:p>
            <a:endParaRPr lang="he-IL" dirty="0"/>
          </a:p>
          <a:p>
            <a:endParaRPr lang="he-IL" dirty="0"/>
          </a:p>
          <a:p>
            <a:r>
              <a:rPr lang="he-IL" sz="1200" b="0" i="0" kern="1200" dirty="0">
                <a:solidFill>
                  <a:schemeClr val="tx1"/>
                </a:solidFill>
                <a:effectLst/>
                <a:latin typeface="+mn-lt"/>
                <a:ea typeface="+mn-ea"/>
                <a:cs typeface="+mn-cs"/>
              </a:rPr>
              <a:t>ועכשיו בחזרה לחיים שלכם – זכרו שלא רק בתקציב של משק הבית אתם יכולים להיות שותפים.</a:t>
            </a:r>
          </a:p>
          <a:p>
            <a:r>
              <a:rPr lang="he-IL" sz="1200" b="0" i="0" kern="1200" dirty="0">
                <a:solidFill>
                  <a:schemeClr val="tx1"/>
                </a:solidFill>
                <a:effectLst/>
                <a:latin typeface="+mn-lt"/>
                <a:ea typeface="+mn-ea"/>
                <a:cs typeface="+mn-cs"/>
              </a:rPr>
              <a:t>הנה עוד כמה מצבים בהם תוכלו לתרום בהליך קבלת ההחלטות הפיננסיות:</a:t>
            </a:r>
          </a:p>
          <a:p>
            <a:r>
              <a:rPr lang="he-IL" sz="1200" b="0" i="0" kern="1200" dirty="0">
                <a:solidFill>
                  <a:schemeClr val="tx1"/>
                </a:solidFill>
                <a:effectLst/>
                <a:latin typeface="+mn-lt"/>
                <a:ea typeface="+mn-ea"/>
                <a:cs typeface="+mn-cs"/>
              </a:rPr>
              <a:t> </a:t>
            </a:r>
          </a:p>
          <a:p>
            <a:r>
              <a:rPr lang="he-IL" sz="1200" b="0" i="0" kern="1200" dirty="0">
                <a:solidFill>
                  <a:schemeClr val="tx1"/>
                </a:solidFill>
                <a:effectLst/>
                <a:latin typeface="+mn-lt"/>
                <a:ea typeface="+mn-ea"/>
                <a:cs typeface="+mn-cs"/>
              </a:rPr>
              <a:t>1.</a:t>
            </a:r>
            <a:r>
              <a:rPr lang="he-IL" sz="1200" b="1" i="0" kern="1200" dirty="0">
                <a:solidFill>
                  <a:schemeClr val="tx1"/>
                </a:solidFill>
                <a:effectLst/>
                <a:latin typeface="+mn-lt"/>
                <a:ea typeface="+mn-ea"/>
                <a:cs typeface="+mn-cs"/>
              </a:rPr>
              <a:t> ניסוח רשימת הקניות</a:t>
            </a:r>
            <a:r>
              <a:rPr lang="he-IL" sz="1200" b="0" i="0" kern="1200" dirty="0">
                <a:solidFill>
                  <a:schemeClr val="tx1"/>
                </a:solidFill>
                <a:effectLst/>
                <a:latin typeface="+mn-lt"/>
                <a:ea typeface="+mn-ea"/>
                <a:cs typeface="+mn-cs"/>
              </a:rPr>
              <a:t> כך שיופיעו בה רק מוצרים נחוצים והקפדה על הוצאתה לפועל ללא חריגות בדמות קניות אימפולסיביות</a:t>
            </a:r>
          </a:p>
          <a:p>
            <a:r>
              <a:rPr lang="he-IL" sz="1200" b="0" i="0" kern="1200" dirty="0">
                <a:solidFill>
                  <a:schemeClr val="tx1"/>
                </a:solidFill>
                <a:effectLst/>
                <a:latin typeface="+mn-lt"/>
                <a:ea typeface="+mn-ea"/>
                <a:cs typeface="+mn-cs"/>
              </a:rPr>
              <a:t> </a:t>
            </a:r>
          </a:p>
          <a:p>
            <a:r>
              <a:rPr lang="he-IL" sz="1200" b="0" i="0" kern="1200" dirty="0">
                <a:solidFill>
                  <a:schemeClr val="tx1"/>
                </a:solidFill>
                <a:effectLst/>
                <a:latin typeface="+mn-lt"/>
                <a:ea typeface="+mn-ea"/>
                <a:cs typeface="+mn-cs"/>
              </a:rPr>
              <a:t>2. עזרה בעריכת </a:t>
            </a:r>
            <a:r>
              <a:rPr lang="he-IL" sz="1200" b="1" i="0" kern="1200" dirty="0">
                <a:solidFill>
                  <a:schemeClr val="tx1"/>
                </a:solidFill>
                <a:effectLst/>
                <a:latin typeface="+mn-lt"/>
                <a:ea typeface="+mn-ea"/>
                <a:cs typeface="+mn-cs"/>
              </a:rPr>
              <a:t>סקר שוק</a:t>
            </a:r>
            <a:r>
              <a:rPr lang="he-IL" sz="1200" b="0" i="0" kern="1200" dirty="0">
                <a:solidFill>
                  <a:schemeClr val="tx1"/>
                </a:solidFill>
                <a:effectLst/>
                <a:latin typeface="+mn-lt"/>
                <a:ea typeface="+mn-ea"/>
                <a:cs typeface="+mn-cs"/>
              </a:rPr>
              <a:t> לפני קנייה משפחתית גדולה. לדוגמה: מקרר, ספה, טלוויזיה ועוד.</a:t>
            </a:r>
          </a:p>
          <a:p>
            <a:r>
              <a:rPr lang="he-IL" sz="1200" b="0" i="0" kern="1200" dirty="0">
                <a:solidFill>
                  <a:schemeClr val="tx1"/>
                </a:solidFill>
                <a:effectLst/>
                <a:latin typeface="+mn-lt"/>
                <a:ea typeface="+mn-ea"/>
                <a:cs typeface="+mn-cs"/>
              </a:rPr>
              <a:t> </a:t>
            </a:r>
          </a:p>
          <a:p>
            <a:r>
              <a:rPr lang="he-IL" sz="1200" b="0" i="0" kern="1200" dirty="0">
                <a:solidFill>
                  <a:schemeClr val="tx1"/>
                </a:solidFill>
                <a:effectLst/>
                <a:latin typeface="+mn-lt"/>
                <a:ea typeface="+mn-ea"/>
                <a:cs typeface="+mn-cs"/>
              </a:rPr>
              <a:t>3.</a:t>
            </a:r>
            <a:r>
              <a:rPr lang="he-IL" sz="1200" b="1" i="0" kern="1200" dirty="0">
                <a:solidFill>
                  <a:schemeClr val="tx1"/>
                </a:solidFill>
                <a:effectLst/>
                <a:latin typeface="+mn-lt"/>
                <a:ea typeface="+mn-ea"/>
                <a:cs typeface="+mn-cs"/>
              </a:rPr>
              <a:t> הבעת נכונות</a:t>
            </a:r>
            <a:r>
              <a:rPr lang="he-IL" sz="1200" b="0" i="0" kern="1200" dirty="0">
                <a:solidFill>
                  <a:schemeClr val="tx1"/>
                </a:solidFill>
                <a:effectLst/>
                <a:latin typeface="+mn-lt"/>
                <a:ea typeface="+mn-ea"/>
                <a:cs typeface="+mn-cs"/>
              </a:rPr>
              <a:t> לוותר על הוצאות שלכם שהן גדולות ולא הכרחיות.</a:t>
            </a:r>
          </a:p>
          <a:p>
            <a:r>
              <a:rPr lang="he-IL" sz="1200" b="0" i="0" kern="1200" dirty="0">
                <a:solidFill>
                  <a:schemeClr val="tx1"/>
                </a:solidFill>
                <a:effectLst/>
                <a:latin typeface="+mn-lt"/>
                <a:ea typeface="+mn-ea"/>
                <a:cs typeface="+mn-cs"/>
              </a:rPr>
              <a:t> </a:t>
            </a:r>
          </a:p>
          <a:p>
            <a:r>
              <a:rPr lang="he-IL" sz="1200" b="0" i="0" kern="1200" dirty="0">
                <a:solidFill>
                  <a:schemeClr val="tx1"/>
                </a:solidFill>
                <a:effectLst/>
                <a:latin typeface="+mn-lt"/>
                <a:ea typeface="+mn-ea"/>
                <a:cs typeface="+mn-cs"/>
              </a:rPr>
              <a:t>4.</a:t>
            </a:r>
            <a:r>
              <a:rPr lang="he-IL" sz="1200" b="1" i="0" kern="1200" dirty="0">
                <a:solidFill>
                  <a:schemeClr val="tx1"/>
                </a:solidFill>
                <a:effectLst/>
                <a:latin typeface="+mn-lt"/>
                <a:ea typeface="+mn-ea"/>
                <a:cs typeface="+mn-cs"/>
              </a:rPr>
              <a:t> נטילת אחריות</a:t>
            </a:r>
            <a:r>
              <a:rPr lang="he-IL" sz="1200" b="0" i="0" kern="1200" dirty="0">
                <a:solidFill>
                  <a:schemeClr val="tx1"/>
                </a:solidFill>
                <a:effectLst/>
                <a:latin typeface="+mn-lt"/>
                <a:ea typeface="+mn-ea"/>
                <a:cs typeface="+mn-cs"/>
              </a:rPr>
              <a:t> על ההוצאות שלכם באמצעות גיוס הכסף באופן עצמאי (למשל מימון שיעורי נהיגה באמצעות שכר עבודה)</a:t>
            </a:r>
          </a:p>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19</a:t>
            </a:fld>
            <a:endParaRPr lang="he-IL"/>
          </a:p>
        </p:txBody>
      </p:sp>
    </p:spTree>
    <p:extLst>
      <p:ext uri="{BB962C8B-B14F-4D97-AF65-F5344CB8AC3E}">
        <p14:creationId xmlns:p14="http://schemas.microsoft.com/office/powerpoint/2010/main" val="2076274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שאלה</a:t>
            </a:r>
            <a:r>
              <a:rPr lang="he-IL" baseline="0" dirty="0"/>
              <a:t> פתוחה- מי עוב</a:t>
            </a:r>
            <a:r>
              <a:rPr lang="he-IL" sz="1200" kern="1200" dirty="0">
                <a:solidFill>
                  <a:schemeClr val="tx1"/>
                </a:solidFill>
                <a:effectLst/>
                <a:latin typeface="+mn-lt"/>
                <a:ea typeface="+mn-ea"/>
                <a:cs typeface="+mn-cs"/>
              </a:rPr>
              <a:t>ד? במה? מתי?</a:t>
            </a:r>
          </a:p>
          <a:p>
            <a:r>
              <a:rPr lang="he-IL" sz="1200" kern="1200" dirty="0">
                <a:solidFill>
                  <a:schemeClr val="tx1"/>
                </a:solidFill>
                <a:effectLst/>
                <a:latin typeface="+mn-lt"/>
                <a:ea typeface="+mn-ea"/>
                <a:cs typeface="+mn-cs"/>
              </a:rPr>
              <a:t>המטרה היא לעורר</a:t>
            </a:r>
            <a:r>
              <a:rPr lang="he-IL" sz="1200" kern="1200" baseline="0" dirty="0">
                <a:solidFill>
                  <a:schemeClr val="tx1"/>
                </a:solidFill>
                <a:effectLst/>
                <a:latin typeface="+mn-lt"/>
                <a:ea typeface="+mn-ea"/>
                <a:cs typeface="+mn-cs"/>
              </a:rPr>
              <a:t> שיחה ערה עם הקהל</a:t>
            </a:r>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26</a:t>
            </a:fld>
            <a:endParaRPr lang="he-IL"/>
          </a:p>
        </p:txBody>
      </p:sp>
    </p:spTree>
    <p:extLst>
      <p:ext uri="{BB962C8B-B14F-4D97-AF65-F5344CB8AC3E}">
        <p14:creationId xmlns:p14="http://schemas.microsoft.com/office/powerpoint/2010/main" val="6433258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לפי החוק לא כל עבודה מותרת לבני נוער...למזלכם העולם מלא בהזדמנויות תעסוקה לבני נוער, ואתם רק צריכים לגלות מה מתאים לכם</a:t>
            </a:r>
            <a:r>
              <a:rPr lang="en-US" sz="1200" kern="1200" dirty="0">
                <a:solidFill>
                  <a:schemeClr val="tx1"/>
                </a:solidFill>
                <a:effectLst/>
                <a:latin typeface="+mn-lt"/>
                <a:ea typeface="+mn-ea"/>
                <a:cs typeface="+mn-cs"/>
              </a:rPr>
              <a:t>.</a:t>
            </a:r>
          </a:p>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27</a:t>
            </a:fld>
            <a:endParaRPr lang="he-IL"/>
          </a:p>
        </p:txBody>
      </p:sp>
    </p:spTree>
    <p:extLst>
      <p:ext uri="{BB962C8B-B14F-4D97-AF65-F5344CB8AC3E}">
        <p14:creationId xmlns:p14="http://schemas.microsoft.com/office/powerpoint/2010/main" val="2256753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מציאת עבודה מתאימה אינה עניין פשוט, אולם דווקא בחופשת הקיץ האפשרויות לבני נוער מגוונות יותר. פעילויות הקיץ המגוונות, ילדים שבחופשה ארוכה והורים עובדים, הם שילוב שיכול ליצור הזדמנות דווקא לבני נוער שמחפשים לעבוד</a:t>
            </a:r>
            <a:r>
              <a:rPr lang="en-US" sz="1200" kern="1200" dirty="0">
                <a:solidFill>
                  <a:schemeClr val="tx1"/>
                </a:solidFill>
                <a:effectLst/>
                <a:latin typeface="+mn-lt"/>
                <a:ea typeface="+mn-ea"/>
                <a:cs typeface="+mn-cs"/>
              </a:rPr>
              <a:t>. </a:t>
            </a:r>
          </a:p>
          <a:p>
            <a:pPr rtl="1" fontAlgn="base"/>
            <a:r>
              <a:rPr lang="he-IL" sz="1200" b="1" kern="1200" dirty="0">
                <a:solidFill>
                  <a:schemeClr val="tx1"/>
                </a:solidFill>
                <a:effectLst/>
                <a:latin typeface="+mn-lt"/>
                <a:ea typeface="+mn-ea"/>
                <a:cs typeface="+mn-cs"/>
              </a:rPr>
              <a:t>קרוב לצלחת:</a:t>
            </a:r>
            <a:r>
              <a:rPr lang="he-IL" sz="1200" kern="1200" dirty="0">
                <a:solidFill>
                  <a:schemeClr val="tx1"/>
                </a:solidFill>
                <a:effectLst/>
                <a:latin typeface="+mn-lt"/>
                <a:ea typeface="+mn-ea"/>
                <a:cs typeface="+mn-cs"/>
              </a:rPr>
              <a:t> התחילו בהתייעצות עם ההורים ועם בני המשפחה. בני המשפחה שלכם מכירים אנשים רבים ולבטח תוכלו לקבל מהם רעיון או שניים. ייתכן ובני המשפחה שלכם עובדים במקום שמעסיק, במהלך החופשה, את ילדי העובדים. אם כן הסתדרתם</a:t>
            </a:r>
            <a:r>
              <a:rPr lang="en-US" sz="1200" kern="1200" dirty="0">
                <a:solidFill>
                  <a:schemeClr val="tx1"/>
                </a:solidFill>
                <a:effectLst/>
                <a:latin typeface="+mn-lt"/>
                <a:ea typeface="+mn-ea"/>
                <a:cs typeface="+mn-cs"/>
              </a:rPr>
              <a:t>. </a:t>
            </a:r>
          </a:p>
          <a:p>
            <a:pPr rtl="1" fontAlgn="base"/>
            <a:r>
              <a:rPr lang="he-IL" sz="1200" kern="1200" dirty="0">
                <a:solidFill>
                  <a:schemeClr val="tx1"/>
                </a:solidFill>
                <a:effectLst/>
                <a:latin typeface="+mn-lt"/>
                <a:ea typeface="+mn-ea"/>
                <a:cs typeface="+mn-cs"/>
              </a:rPr>
              <a:t>לא רוצים להיות יום שלם עם ההורים? אולי תוכלו אתם לעבוד במקום העבודה של חברים של הוריכם וילדיהם יעבדו במקום העבודה של ההורים שלכם</a:t>
            </a:r>
            <a:r>
              <a:rPr lang="en-US" sz="1200" kern="1200" dirty="0">
                <a:solidFill>
                  <a:schemeClr val="tx1"/>
                </a:solidFill>
                <a:effectLst/>
                <a:latin typeface="+mn-lt"/>
                <a:ea typeface="+mn-ea"/>
                <a:cs typeface="+mn-cs"/>
              </a:rPr>
              <a:t>. </a:t>
            </a:r>
          </a:p>
          <a:p>
            <a:pPr rtl="1" fontAlgn="base"/>
            <a:r>
              <a:rPr lang="he-IL" sz="1200" b="1" kern="1200" dirty="0">
                <a:solidFill>
                  <a:schemeClr val="tx1"/>
                </a:solidFill>
                <a:effectLst/>
                <a:latin typeface="+mn-lt"/>
                <a:ea typeface="+mn-ea"/>
                <a:cs typeface="+mn-cs"/>
              </a:rPr>
              <a:t>בשכונה יש תמיד עבודה:</a:t>
            </a:r>
            <a:r>
              <a:rPr lang="he-IL" sz="1200" kern="1200" dirty="0">
                <a:solidFill>
                  <a:schemeClr val="tx1"/>
                </a:solidFill>
                <a:effectLst/>
                <a:latin typeface="+mn-lt"/>
                <a:ea typeface="+mn-ea"/>
                <a:cs typeface="+mn-cs"/>
              </a:rPr>
              <a:t> בדקו אצל השכנים אם מעוניינים בעזרה: שטיפת מכוניות, גינון או עבודות בית פשוטות, טיפול בכלב או בחתול בזמן יציאתם לחופשה ושמירת על הילדים</a:t>
            </a:r>
            <a:r>
              <a:rPr lang="en-US" sz="1200" kern="1200" dirty="0">
                <a:solidFill>
                  <a:schemeClr val="tx1"/>
                </a:solidFill>
                <a:effectLst/>
                <a:latin typeface="+mn-lt"/>
                <a:ea typeface="+mn-ea"/>
                <a:cs typeface="+mn-cs"/>
              </a:rPr>
              <a:t>. </a:t>
            </a:r>
          </a:p>
          <a:p>
            <a:pPr rtl="1" fontAlgn="base"/>
            <a:r>
              <a:rPr lang="he-IL" sz="1200" b="1" kern="1200" dirty="0">
                <a:solidFill>
                  <a:schemeClr val="tx1"/>
                </a:solidFill>
                <a:effectLst/>
                <a:latin typeface="+mn-lt"/>
                <a:ea typeface="+mn-ea"/>
                <a:cs typeface="+mn-cs"/>
              </a:rPr>
              <a:t>עסקים באזור:</a:t>
            </a:r>
            <a:r>
              <a:rPr lang="he-IL" sz="1200" kern="1200" dirty="0">
                <a:solidFill>
                  <a:schemeClr val="tx1"/>
                </a:solidFill>
                <a:effectLst/>
                <a:latin typeface="+mn-lt"/>
                <a:ea typeface="+mn-ea"/>
                <a:cs typeface="+mn-cs"/>
              </a:rPr>
              <a:t> בעלי חנויות, המכולות ובתי הקפה בסביבת המגורים שלכם, ישמחו לעוד זוג ידיים חרוצות</a:t>
            </a:r>
            <a:r>
              <a:rPr lang="en-US" sz="1200" kern="1200" dirty="0">
                <a:solidFill>
                  <a:schemeClr val="tx1"/>
                </a:solidFill>
                <a:effectLst/>
                <a:latin typeface="+mn-lt"/>
                <a:ea typeface="+mn-ea"/>
                <a:cs typeface="+mn-cs"/>
              </a:rPr>
              <a:t>.</a:t>
            </a:r>
          </a:p>
          <a:p>
            <a:r>
              <a:rPr lang="he-IL" b="1" dirty="0"/>
              <a:t>חיפוש באתרי האינטרנט- </a:t>
            </a:r>
            <a:r>
              <a:rPr lang="he-IL" b="0" dirty="0"/>
              <a:t>בשקף קיימות מספר דוגמאות</a:t>
            </a:r>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28</a:t>
            </a:fld>
            <a:endParaRPr lang="he-IL"/>
          </a:p>
        </p:txBody>
      </p:sp>
    </p:spTree>
    <p:extLst>
      <p:ext uri="{BB962C8B-B14F-4D97-AF65-F5344CB8AC3E}">
        <p14:creationId xmlns:p14="http://schemas.microsoft.com/office/powerpoint/2010/main" val="9846328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29</a:t>
            </a:fld>
            <a:endParaRPr lang="he-IL"/>
          </a:p>
        </p:txBody>
      </p:sp>
    </p:spTree>
    <p:extLst>
      <p:ext uri="{BB962C8B-B14F-4D97-AF65-F5344CB8AC3E}">
        <p14:creationId xmlns:p14="http://schemas.microsoft.com/office/powerpoint/2010/main" val="291451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fontAlgn="base"/>
            <a:r>
              <a:rPr lang="he-IL" sz="1200" b="1" u="sng" kern="1200" dirty="0">
                <a:solidFill>
                  <a:schemeClr val="tx1"/>
                </a:solidFill>
                <a:effectLst/>
                <a:latin typeface="+mn-lt"/>
                <a:ea typeface="+mn-ea"/>
                <a:cs typeface="+mn-cs"/>
              </a:rPr>
              <a:t>אילו מסמכים צריך לתת למעסיק</a:t>
            </a:r>
            <a:r>
              <a:rPr lang="en-US" sz="1200" b="1" u="sng" kern="1200" dirty="0">
                <a:solidFill>
                  <a:schemeClr val="tx1"/>
                </a:solidFill>
                <a:effectLst/>
                <a:latin typeface="+mn-lt"/>
                <a:ea typeface="+mn-ea"/>
                <a:cs typeface="+mn-cs"/>
              </a:rPr>
              <a:t>? </a:t>
            </a:r>
          </a:p>
          <a:p>
            <a:pPr rtl="1" fontAlgn="base"/>
            <a:r>
              <a:rPr lang="he-IL" sz="1200" kern="1200" dirty="0">
                <a:solidFill>
                  <a:schemeClr val="tx1"/>
                </a:solidFill>
                <a:effectLst/>
                <a:latin typeface="+mn-lt"/>
                <a:ea typeface="+mn-ea"/>
                <a:cs typeface="+mn-cs"/>
              </a:rPr>
              <a:t>יש להביא למעסיק אישור עבודה מרופא ותצלום של תעודת זהות שלכם או של הוריכם</a:t>
            </a:r>
            <a:r>
              <a:rPr lang="en-US" sz="1200" kern="1200" dirty="0">
                <a:solidFill>
                  <a:schemeClr val="tx1"/>
                </a:solidFill>
                <a:effectLst/>
                <a:latin typeface="+mn-lt"/>
                <a:ea typeface="+mn-ea"/>
                <a:cs typeface="+mn-cs"/>
              </a:rPr>
              <a:t>.</a:t>
            </a:r>
            <a:endParaRPr lang="he-IL" sz="1200" kern="1200" dirty="0">
              <a:solidFill>
                <a:schemeClr val="tx1"/>
              </a:solidFill>
              <a:effectLst/>
              <a:latin typeface="+mn-lt"/>
              <a:ea typeface="+mn-ea"/>
              <a:cs typeface="+mn-cs"/>
            </a:endParaRPr>
          </a:p>
          <a:p>
            <a:pPr rtl="1" fontAlgn="base"/>
            <a:endParaRPr lang="en-US" sz="1200" kern="1200" dirty="0">
              <a:solidFill>
                <a:schemeClr val="tx1"/>
              </a:solidFill>
              <a:effectLst/>
              <a:latin typeface="+mn-lt"/>
              <a:ea typeface="+mn-ea"/>
              <a:cs typeface="+mn-cs"/>
            </a:endParaRPr>
          </a:p>
          <a:p>
            <a:pPr rtl="1" fontAlgn="base"/>
            <a:r>
              <a:rPr lang="he-IL" sz="1200" b="1" u="sng" kern="1200" dirty="0">
                <a:solidFill>
                  <a:schemeClr val="tx1"/>
                </a:solidFill>
                <a:effectLst/>
                <a:latin typeface="+mn-lt"/>
                <a:ea typeface="+mn-ea"/>
                <a:cs typeface="+mn-cs"/>
              </a:rPr>
              <a:t>אילו מסמכים צריך לקבל מהמעסיק</a:t>
            </a:r>
            <a:r>
              <a:rPr lang="en-US" sz="1200" b="1" u="sng" kern="1200" dirty="0">
                <a:solidFill>
                  <a:schemeClr val="tx1"/>
                </a:solidFill>
                <a:effectLst/>
                <a:latin typeface="+mn-lt"/>
                <a:ea typeface="+mn-ea"/>
                <a:cs typeface="+mn-cs"/>
              </a:rPr>
              <a:t>? </a:t>
            </a:r>
          </a:p>
          <a:p>
            <a:pPr rtl="1" fontAlgn="base"/>
            <a:r>
              <a:rPr lang="he-IL" sz="1200" b="1" kern="1200" dirty="0">
                <a:solidFill>
                  <a:schemeClr val="tx1"/>
                </a:solidFill>
                <a:effectLst/>
                <a:latin typeface="+mn-lt"/>
                <a:ea typeface="+mn-ea"/>
                <a:cs typeface="+mn-cs"/>
              </a:rPr>
              <a:t>חוק הודעה לעובד </a:t>
            </a:r>
            <a:r>
              <a:rPr lang="he-IL" sz="1200" kern="1200" dirty="0">
                <a:solidFill>
                  <a:schemeClr val="tx1"/>
                </a:solidFill>
                <a:effectLst/>
                <a:latin typeface="+mn-lt"/>
                <a:ea typeface="+mn-ea"/>
                <a:cs typeface="+mn-cs"/>
              </a:rPr>
              <a:t>נועד להבהיר לכם, כעובדים, את מסגרת העבודה ואת הזכויות והחובות שלכם</a:t>
            </a:r>
            <a:r>
              <a:rPr lang="en-US"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המעסיק חייב למסור לכם תוך 7 ימי עבודה מקסימום, טופס המפרט את</a:t>
            </a:r>
            <a:r>
              <a:rPr lang="en-US" sz="1200" kern="1200" dirty="0">
                <a:solidFill>
                  <a:schemeClr val="tx1"/>
                </a:solidFill>
                <a:effectLst/>
                <a:latin typeface="+mn-lt"/>
                <a:ea typeface="+mn-ea"/>
                <a:cs typeface="+mn-cs"/>
              </a:rPr>
              <a:t>:</a:t>
            </a:r>
          </a:p>
          <a:p>
            <a:pPr lvl="0" rtl="1" fontAlgn="base"/>
            <a:r>
              <a:rPr lang="he-IL" sz="1200" kern="1200" dirty="0">
                <a:solidFill>
                  <a:schemeClr val="tx1"/>
                </a:solidFill>
                <a:effectLst/>
                <a:latin typeface="+mn-lt"/>
                <a:ea typeface="+mn-ea"/>
                <a:cs typeface="+mn-cs"/>
              </a:rPr>
              <a:t>זהות המעסיק והעובד </a:t>
            </a:r>
            <a:endParaRPr lang="en-US" sz="1200" kern="1200" dirty="0">
              <a:solidFill>
                <a:schemeClr val="tx1"/>
              </a:solidFill>
              <a:effectLst/>
              <a:latin typeface="+mn-lt"/>
              <a:ea typeface="+mn-ea"/>
              <a:cs typeface="+mn-cs"/>
            </a:endParaRPr>
          </a:p>
          <a:p>
            <a:pPr lvl="0" rtl="1" fontAlgn="base"/>
            <a:r>
              <a:rPr lang="he-IL" sz="1200" kern="1200" dirty="0">
                <a:solidFill>
                  <a:schemeClr val="tx1"/>
                </a:solidFill>
                <a:effectLst/>
                <a:latin typeface="+mn-lt"/>
                <a:ea typeface="+mn-ea"/>
                <a:cs typeface="+mn-cs"/>
              </a:rPr>
              <a:t>תאריך תחילת העבודה ומשך תקופת העבודה </a:t>
            </a:r>
            <a:endParaRPr lang="en-US" sz="1200" kern="1200" dirty="0">
              <a:solidFill>
                <a:schemeClr val="tx1"/>
              </a:solidFill>
              <a:effectLst/>
              <a:latin typeface="+mn-lt"/>
              <a:ea typeface="+mn-ea"/>
              <a:cs typeface="+mn-cs"/>
            </a:endParaRPr>
          </a:p>
          <a:p>
            <a:pPr lvl="0" rtl="1" fontAlgn="base"/>
            <a:r>
              <a:rPr lang="he-IL" sz="1200" kern="1200" dirty="0">
                <a:solidFill>
                  <a:schemeClr val="tx1"/>
                </a:solidFill>
                <a:effectLst/>
                <a:latin typeface="+mn-lt"/>
                <a:ea typeface="+mn-ea"/>
                <a:cs typeface="+mn-cs"/>
              </a:rPr>
              <a:t>עיקרי התפקיד </a:t>
            </a:r>
            <a:endParaRPr lang="en-US" sz="1200" kern="1200" dirty="0">
              <a:solidFill>
                <a:schemeClr val="tx1"/>
              </a:solidFill>
              <a:effectLst/>
              <a:latin typeface="+mn-lt"/>
              <a:ea typeface="+mn-ea"/>
              <a:cs typeface="+mn-cs"/>
            </a:endParaRPr>
          </a:p>
          <a:p>
            <a:pPr lvl="0" rtl="1" fontAlgn="base"/>
            <a:r>
              <a:rPr lang="he-IL" sz="1200" kern="1200" dirty="0">
                <a:solidFill>
                  <a:schemeClr val="tx1"/>
                </a:solidFill>
                <a:effectLst/>
                <a:latin typeface="+mn-lt"/>
                <a:ea typeface="+mn-ea"/>
                <a:cs typeface="+mn-cs"/>
              </a:rPr>
              <a:t>פרטי הממונה הישיר שלכם </a:t>
            </a:r>
            <a:endParaRPr lang="en-US" sz="1200" kern="1200" dirty="0">
              <a:solidFill>
                <a:schemeClr val="tx1"/>
              </a:solidFill>
              <a:effectLst/>
              <a:latin typeface="+mn-lt"/>
              <a:ea typeface="+mn-ea"/>
              <a:cs typeface="+mn-cs"/>
            </a:endParaRPr>
          </a:p>
          <a:p>
            <a:pPr lvl="0" rtl="1" fontAlgn="base"/>
            <a:r>
              <a:rPr lang="he-IL" sz="1200" kern="1200" dirty="0">
                <a:solidFill>
                  <a:schemeClr val="tx1"/>
                </a:solidFill>
                <a:effectLst/>
                <a:latin typeface="+mn-lt"/>
                <a:ea typeface="+mn-ea"/>
                <a:cs typeface="+mn-cs"/>
              </a:rPr>
              <a:t>גובה השכר לשעה </a:t>
            </a:r>
            <a:endParaRPr lang="en-US" sz="1200" kern="1200" dirty="0">
              <a:solidFill>
                <a:schemeClr val="tx1"/>
              </a:solidFill>
              <a:effectLst/>
              <a:latin typeface="+mn-lt"/>
              <a:ea typeface="+mn-ea"/>
              <a:cs typeface="+mn-cs"/>
            </a:endParaRPr>
          </a:p>
          <a:p>
            <a:pPr lvl="0" rtl="1" fontAlgn="base"/>
            <a:r>
              <a:rPr lang="he-IL" sz="1200" kern="1200" dirty="0">
                <a:solidFill>
                  <a:schemeClr val="tx1"/>
                </a:solidFill>
                <a:effectLst/>
                <a:latin typeface="+mn-lt"/>
                <a:ea typeface="+mn-ea"/>
                <a:cs typeface="+mn-cs"/>
              </a:rPr>
              <a:t>אורכו של יום העבודה ושל שבוע העבודה</a:t>
            </a:r>
            <a:endParaRPr lang="en-US" sz="1200" kern="1200" dirty="0">
              <a:solidFill>
                <a:schemeClr val="tx1"/>
              </a:solidFill>
              <a:effectLst/>
              <a:latin typeface="+mn-lt"/>
              <a:ea typeface="+mn-ea"/>
              <a:cs typeface="+mn-cs"/>
            </a:endParaRPr>
          </a:p>
          <a:p>
            <a:pPr rtl="1" fontAlgn="base"/>
            <a:r>
              <a:rPr lang="he-IL" sz="1200" kern="1200" dirty="0">
                <a:solidFill>
                  <a:schemeClr val="tx1"/>
                </a:solidFill>
                <a:effectLst/>
                <a:latin typeface="+mn-lt"/>
                <a:ea typeface="+mn-ea"/>
                <a:cs typeface="+mn-cs"/>
              </a:rPr>
              <a:t>כמו כן על המעסיק לכלול במסמך זה, כל פרט נוסף שיאפשר לכם לדעת טוב יותר מה מצופה מכם במהלך עבודתכם. דרשו את המסמך מהמעסיק שלכם</a:t>
            </a:r>
            <a:r>
              <a:rPr lang="en-US"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אם אתם מתחת לגיל 18 ,אתם צריכים לקבל אותו תוך 7 ימים מתחילת העבודה</a:t>
            </a:r>
            <a:r>
              <a:rPr lang="en-US" sz="1200" kern="1200" dirty="0">
                <a:solidFill>
                  <a:schemeClr val="tx1"/>
                </a:solidFill>
                <a:effectLst/>
                <a:latin typeface="+mn-lt"/>
                <a:ea typeface="+mn-ea"/>
                <a:cs typeface="+mn-cs"/>
              </a:rPr>
              <a:t>.</a:t>
            </a:r>
          </a:p>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30</a:t>
            </a:fld>
            <a:endParaRPr lang="he-IL"/>
          </a:p>
        </p:txBody>
      </p:sp>
    </p:spTree>
    <p:extLst>
      <p:ext uri="{BB962C8B-B14F-4D97-AF65-F5344CB8AC3E}">
        <p14:creationId xmlns:p14="http://schemas.microsoft.com/office/powerpoint/2010/main" val="356946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fontAlgn="base"/>
            <a:r>
              <a:rPr lang="he-IL" sz="1200" kern="1200" dirty="0">
                <a:solidFill>
                  <a:schemeClr val="tx1"/>
                </a:solidFill>
                <a:effectLst/>
                <a:latin typeface="+mn-lt"/>
                <a:ea typeface="+mn-ea"/>
                <a:cs typeface="+mn-cs"/>
              </a:rPr>
              <a:t>דוגמא:</a:t>
            </a:r>
          </a:p>
          <a:p>
            <a:pPr rtl="1" fontAlgn="base"/>
            <a:r>
              <a:rPr lang="he-IL" sz="1200" kern="1200" dirty="0">
                <a:solidFill>
                  <a:schemeClr val="tx1"/>
                </a:solidFill>
                <a:effectLst/>
                <a:latin typeface="+mn-lt"/>
                <a:ea typeface="+mn-ea"/>
                <a:cs typeface="+mn-cs"/>
              </a:rPr>
              <a:t>בחודש שבו חל יום הולדת של הנער, ישולם לו שכר באופן יחסי לפי גילו בכל אחד מחלקי החודש.</a:t>
            </a:r>
            <a:endParaRPr lang="en-US" sz="1200" kern="1200" dirty="0">
              <a:solidFill>
                <a:schemeClr val="tx1"/>
              </a:solidFill>
              <a:effectLst/>
              <a:latin typeface="+mn-lt"/>
              <a:ea typeface="+mn-ea"/>
              <a:cs typeface="+mn-cs"/>
            </a:endParaRPr>
          </a:p>
          <a:p>
            <a:pPr rtl="1" fontAlgn="base"/>
            <a:r>
              <a:rPr lang="he-IL" sz="1200" kern="1200" dirty="0">
                <a:solidFill>
                  <a:schemeClr val="tx1"/>
                </a:solidFill>
                <a:effectLst/>
                <a:latin typeface="+mn-lt"/>
                <a:ea typeface="+mn-ea"/>
                <a:cs typeface="+mn-cs"/>
              </a:rPr>
              <a:t>נער שיום ההולדת ה-17 שלו חל ב- 11.07.2018, והוא מקבל משכורת לפי שעה</a:t>
            </a:r>
            <a:r>
              <a:rPr lang="en-US" sz="1200" kern="1200" dirty="0">
                <a:solidFill>
                  <a:schemeClr val="tx1"/>
                </a:solidFill>
                <a:effectLst/>
                <a:latin typeface="+mn-lt"/>
                <a:ea typeface="+mn-ea"/>
                <a:cs typeface="+mn-cs"/>
              </a:rPr>
              <a:t>.</a:t>
            </a:r>
          </a:p>
          <a:p>
            <a:pPr rtl="1" fontAlgn="base"/>
            <a:r>
              <a:rPr lang="he-IL" sz="1200" kern="1200" dirty="0">
                <a:solidFill>
                  <a:schemeClr val="tx1"/>
                </a:solidFill>
                <a:effectLst/>
                <a:latin typeface="+mn-lt"/>
                <a:ea typeface="+mn-ea"/>
                <a:cs typeface="+mn-cs"/>
              </a:rPr>
              <a:t>עד יום הולדתו הוא יקבל שכר של 22.98 ש"ח לשעה</a:t>
            </a:r>
            <a:r>
              <a:rPr lang="en-US" sz="1200" kern="1200" dirty="0">
                <a:solidFill>
                  <a:schemeClr val="tx1"/>
                </a:solidFill>
                <a:effectLst/>
                <a:latin typeface="+mn-lt"/>
                <a:ea typeface="+mn-ea"/>
                <a:cs typeface="+mn-cs"/>
              </a:rPr>
              <a:t>.</a:t>
            </a:r>
          </a:p>
          <a:p>
            <a:pPr rtl="1" fontAlgn="base"/>
            <a:r>
              <a:rPr lang="he-IL" sz="1200" kern="1200" dirty="0">
                <a:solidFill>
                  <a:schemeClr val="tx1"/>
                </a:solidFill>
                <a:effectLst/>
                <a:latin typeface="+mn-lt"/>
                <a:ea typeface="+mn-ea"/>
                <a:cs typeface="+mn-cs"/>
              </a:rPr>
              <a:t>החל מ-11.07.2018 הוא יקבל שכר של 25.43 ש"ח לשעה.</a:t>
            </a:r>
            <a:endParaRPr lang="en-US" sz="1200" kern="1200" dirty="0">
              <a:solidFill>
                <a:schemeClr val="tx1"/>
              </a:solidFill>
              <a:effectLst/>
              <a:latin typeface="+mn-lt"/>
              <a:ea typeface="+mn-ea"/>
              <a:cs typeface="+mn-cs"/>
            </a:endParaRPr>
          </a:p>
          <a:p>
            <a:endParaRPr lang="he-IL" dirty="0"/>
          </a:p>
          <a:p>
            <a:r>
              <a:rPr lang="he-IL" dirty="0"/>
              <a:t>להדגיש</a:t>
            </a:r>
            <a:r>
              <a:rPr lang="he-IL" baseline="0" dirty="0"/>
              <a:t> שלא מדובר בתעריף של שעות נוספות שבגינן זכאים לתשלום בתעריף גבוהה יותר (125% ו-150%)</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kern="1200" dirty="0">
                <a:solidFill>
                  <a:schemeClr val="tx1"/>
                </a:solidFill>
                <a:effectLst/>
                <a:latin typeface="+mn-lt"/>
                <a:ea typeface="+mn-ea"/>
                <a:cs typeface="+mn-cs"/>
              </a:rPr>
              <a:t>תוספות לשכר, כגון: הוצאות נסיעה, שעות נוספות, הבראה וכיו"ב, אינן נכללות בשכר המינימום. במקרה שהן משולמות לעובד, יש לשלם אותן בנוסף לשכר המינימום. להרחבה ראו: הפרות טיפוסיות של חובת תשלום שכר מינימום</a:t>
            </a:r>
            <a:r>
              <a:rPr lang="en-US" sz="1200" kern="1200" dirty="0">
                <a:solidFill>
                  <a:schemeClr val="tx1"/>
                </a:solidFill>
                <a:effectLst/>
                <a:latin typeface="+mn-lt"/>
                <a:ea typeface="+mn-ea"/>
                <a:cs typeface="+mn-cs"/>
              </a:rPr>
              <a:t>.</a:t>
            </a:r>
          </a:p>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31</a:t>
            </a:fld>
            <a:endParaRPr lang="he-IL"/>
          </a:p>
        </p:txBody>
      </p:sp>
    </p:spTree>
    <p:extLst>
      <p:ext uri="{BB962C8B-B14F-4D97-AF65-F5344CB8AC3E}">
        <p14:creationId xmlns:p14="http://schemas.microsoft.com/office/powerpoint/2010/main" val="4081050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rtl="1"/>
            <a:r>
              <a:rPr lang="he-IL" sz="1200" b="1" u="sng" kern="1200" dirty="0">
                <a:solidFill>
                  <a:schemeClr val="tx1"/>
                </a:solidFill>
                <a:effectLst/>
                <a:latin typeface="+mn-lt"/>
                <a:ea typeface="+mn-ea"/>
                <a:cs typeface="+mn-cs"/>
              </a:rPr>
              <a:t>הוצאות הנסיעה לעבודה</a:t>
            </a:r>
            <a:endParaRPr lang="en-US" sz="1200" b="1" u="sng"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המעסיק חייב לשלם לכם תוספת בגין הוצאות נסיעה, עבור כל יום עבודה</a:t>
            </a:r>
            <a:r>
              <a:rPr lang="en-US"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ההחזר מחושב לפי עלות כרטיסייה, או חופשי חודשי (הזול </a:t>
            </a:r>
            <a:r>
              <a:rPr lang="he-IL" sz="1200" kern="1200" dirty="0" err="1">
                <a:solidFill>
                  <a:schemeClr val="tx1"/>
                </a:solidFill>
                <a:effectLst/>
                <a:latin typeface="+mn-lt"/>
                <a:ea typeface="+mn-ea"/>
                <a:cs typeface="+mn-cs"/>
              </a:rPr>
              <a:t>מביניהם</a:t>
            </a:r>
            <a:r>
              <a:rPr lang="he-IL" sz="1200" kern="1200" dirty="0">
                <a:solidFill>
                  <a:schemeClr val="tx1"/>
                </a:solidFill>
                <a:effectLst/>
                <a:latin typeface="+mn-lt"/>
                <a:ea typeface="+mn-ea"/>
                <a:cs typeface="+mn-cs"/>
              </a:rPr>
              <a:t>), ובכל מקרה ההחזר אינו עולה על 60.22 ₪ ליום עבודה</a:t>
            </a:r>
            <a:r>
              <a:rPr lang="en-US" sz="1200" kern="1200" dirty="0">
                <a:solidFill>
                  <a:schemeClr val="tx1"/>
                </a:solidFill>
                <a:effectLst/>
                <a:latin typeface="+mn-lt"/>
                <a:ea typeface="+mn-ea"/>
                <a:cs typeface="+mn-cs"/>
              </a:rPr>
              <a:t>.</a:t>
            </a:r>
          </a:p>
          <a:p>
            <a:pPr rtl="1"/>
            <a:r>
              <a:rPr lang="he-IL" sz="1200" kern="1200" dirty="0">
                <a:solidFill>
                  <a:schemeClr val="tx1"/>
                </a:solidFill>
                <a:effectLst/>
                <a:latin typeface="+mn-lt"/>
                <a:ea typeface="+mn-ea"/>
                <a:cs typeface="+mn-cs"/>
              </a:rPr>
              <a:t>שימו לב</a:t>
            </a:r>
            <a:r>
              <a:rPr lang="en-US"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המעסיק שלכם מחויב לשלם לכם את הוצאות הנסיעה, גם אם אתם לא משתמשים בתחבורה הציבורית כדי להגיע לעבודה )אלא אם אתם גרים במרחק של פחות משתי תחנות אוטובוס ממקום העבודה</a:t>
            </a:r>
            <a:r>
              <a:rPr lang="en-US"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אם סיימתם לעבוד אחרי סיום שעות הפעילות של התחבורה הציבורית, על המעסיק לדאוג להסעתכם הביתה</a:t>
            </a:r>
            <a:r>
              <a:rPr lang="en-US" sz="1200" kern="1200" dirty="0">
                <a:solidFill>
                  <a:schemeClr val="tx1"/>
                </a:solidFill>
                <a:effectLst/>
                <a:latin typeface="+mn-lt"/>
                <a:ea typeface="+mn-ea"/>
                <a:cs typeface="+mn-cs"/>
              </a:rPr>
              <a:t>.</a:t>
            </a:r>
          </a:p>
          <a:p>
            <a:pPr rtl="1"/>
            <a:r>
              <a:rPr lang="he-IL" sz="1200" b="1" u="sng" kern="1200" dirty="0">
                <a:solidFill>
                  <a:schemeClr val="tx1"/>
                </a:solidFill>
                <a:effectLst/>
                <a:latin typeface="+mn-lt"/>
                <a:ea typeface="+mn-ea"/>
                <a:cs typeface="+mn-cs"/>
              </a:rPr>
              <a:t>תשלום השכר במועד</a:t>
            </a:r>
          </a:p>
          <a:p>
            <a:pPr rtl="1"/>
            <a:r>
              <a:rPr lang="he-IL" sz="1200" kern="1200" dirty="0">
                <a:solidFill>
                  <a:schemeClr val="tx1"/>
                </a:solidFill>
                <a:effectLst/>
                <a:latin typeface="+mn-lt"/>
                <a:ea typeface="+mn-ea"/>
                <a:cs typeface="+mn-cs"/>
              </a:rPr>
              <a:t>איחור בתשלום השכר מעבר ל-9 לחודש (כאשר מדובר בשכר מינימום) מהווה עבירה פלילית</a:t>
            </a:r>
            <a:r>
              <a:rPr lang="en-US" sz="1200" kern="1200" dirty="0">
                <a:solidFill>
                  <a:schemeClr val="tx1"/>
                </a:solidFill>
                <a:effectLst/>
                <a:latin typeface="+mn-lt"/>
                <a:ea typeface="+mn-ea"/>
                <a:cs typeface="+mn-cs"/>
              </a:rPr>
              <a:t>.</a:t>
            </a:r>
            <a:endParaRPr lang="he-IL" sz="1200" kern="1200" dirty="0">
              <a:solidFill>
                <a:schemeClr val="tx1"/>
              </a:solidFill>
              <a:effectLst/>
              <a:latin typeface="+mn-lt"/>
              <a:ea typeface="+mn-ea"/>
              <a:cs typeface="+mn-cs"/>
            </a:endParaRPr>
          </a:p>
          <a:p>
            <a:pPr rtl="1"/>
            <a:r>
              <a:rPr lang="he-IL" sz="1200" b="1" u="sng" kern="1200" dirty="0">
                <a:solidFill>
                  <a:schemeClr val="tx1"/>
                </a:solidFill>
                <a:effectLst/>
                <a:latin typeface="+mn-lt"/>
                <a:ea typeface="+mn-ea"/>
                <a:cs typeface="+mn-cs"/>
              </a:rPr>
              <a:t>תלוש שכר</a:t>
            </a:r>
            <a:endParaRPr lang="en-US" sz="1200" u="sng"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חובת המעסיק להנפיק עבורכם תלוש שכר. אי הנפקת תלוש עשויה לזכות את העובד בפיצויים לדוגמא בגובה של עד 5,000 ש"ח בגין כל תלוש שלא נמסר</a:t>
            </a:r>
            <a:r>
              <a:rPr lang="en-US" sz="1200" kern="1200" dirty="0">
                <a:solidFill>
                  <a:schemeClr val="tx1"/>
                </a:solidFill>
                <a:effectLst/>
                <a:latin typeface="+mn-lt"/>
                <a:ea typeface="+mn-ea"/>
                <a:cs typeface="+mn-cs"/>
              </a:rPr>
              <a:t>.</a:t>
            </a:r>
          </a:p>
          <a:p>
            <a:pPr rtl="1"/>
            <a:r>
              <a:rPr lang="he-IL" sz="1200" b="1" u="sng" kern="1200" dirty="0">
                <a:solidFill>
                  <a:schemeClr val="tx1"/>
                </a:solidFill>
                <a:effectLst/>
                <a:latin typeface="+mn-lt"/>
                <a:ea typeface="+mn-ea"/>
                <a:cs typeface="+mn-cs"/>
              </a:rPr>
              <a:t>הפסקות בעבודה</a:t>
            </a:r>
            <a:endParaRPr lang="en-US" sz="1200" u="sng"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אם עבדתם 6 שעות או יותר, אתם זכאים להפסקה בת 45 דקות למנוחה ולסעודה. לפחות 30 דקות חייבות להיות רצופות</a:t>
            </a:r>
            <a:r>
              <a:rPr lang="en-US" sz="1200" kern="1200" dirty="0">
                <a:solidFill>
                  <a:schemeClr val="tx1"/>
                </a:solidFill>
                <a:effectLst/>
                <a:latin typeface="+mn-lt"/>
                <a:ea typeface="+mn-ea"/>
                <a:cs typeface="+mn-cs"/>
              </a:rPr>
              <a:t>.</a:t>
            </a:r>
          </a:p>
          <a:p>
            <a:pPr rtl="1"/>
            <a:r>
              <a:rPr lang="he-IL" sz="1200" u="sng" kern="1200" dirty="0">
                <a:solidFill>
                  <a:schemeClr val="tx1"/>
                </a:solidFill>
                <a:effectLst/>
                <a:latin typeface="+mn-lt"/>
                <a:ea typeface="+mn-ea"/>
                <a:cs typeface="+mn-cs"/>
              </a:rPr>
              <a:t>שימו לב</a:t>
            </a:r>
            <a:r>
              <a:rPr lang="en-US" sz="1200" u="sng"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המעסיק לא חייב לשלם שכר עבור השעות שאתם בהפסקה, אלא אם הוא מחייב אתכם להישאר במקום העבודה בזמן ההפסקה שלכם</a:t>
            </a:r>
            <a:r>
              <a:rPr lang="en-US"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כדאי לסכם עם המעסיק מראש (ועדיף בכתב) את תנאי ההפסקה בכדי למנוע מחלוקות מיותרות</a:t>
            </a:r>
            <a:r>
              <a:rPr lang="en-US" sz="1200" kern="1200" dirty="0">
                <a:solidFill>
                  <a:schemeClr val="tx1"/>
                </a:solidFill>
                <a:effectLst/>
                <a:latin typeface="+mn-lt"/>
                <a:ea typeface="+mn-ea"/>
                <a:cs typeface="+mn-cs"/>
              </a:rPr>
              <a:t>.</a:t>
            </a:r>
          </a:p>
          <a:p>
            <a:pPr rtl="1"/>
            <a:r>
              <a:rPr lang="he-IL" sz="1200" kern="1200" dirty="0">
                <a:solidFill>
                  <a:schemeClr val="tx1"/>
                </a:solidFill>
                <a:effectLst/>
                <a:latin typeface="+mn-lt"/>
                <a:ea typeface="+mn-ea"/>
                <a:cs typeface="+mn-cs"/>
              </a:rPr>
              <a:t>בני נוער עובדים זכאים להפסקות במהלך יום העבודה</a:t>
            </a:r>
            <a:r>
              <a:rPr lang="en-US" sz="1200" kern="1200" dirty="0">
                <a:solidFill>
                  <a:schemeClr val="tx1"/>
                </a:solidFill>
                <a:effectLst/>
                <a:latin typeface="+mn-lt"/>
                <a:ea typeface="+mn-ea"/>
                <a:cs typeface="+mn-cs"/>
              </a:rPr>
              <a:t>.</a:t>
            </a:r>
            <a:endParaRPr lang="he-IL" sz="1200" kern="1200" dirty="0">
              <a:solidFill>
                <a:schemeClr val="tx1"/>
              </a:solidFill>
              <a:effectLst/>
              <a:latin typeface="+mn-lt"/>
              <a:ea typeface="+mn-ea"/>
              <a:cs typeface="+mn-cs"/>
            </a:endParaRPr>
          </a:p>
          <a:p>
            <a:pPr rtl="1"/>
            <a:r>
              <a:rPr lang="he-IL" sz="1200" b="1" u="sng" kern="1200" dirty="0">
                <a:solidFill>
                  <a:schemeClr val="tx1"/>
                </a:solidFill>
                <a:effectLst/>
                <a:latin typeface="+mn-lt"/>
                <a:ea typeface="+mn-ea"/>
                <a:cs typeface="+mn-cs"/>
              </a:rPr>
              <a:t>עבודת לילה</a:t>
            </a:r>
            <a:endParaRPr lang="en-US" sz="1200" u="sng"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אסור להעסיק בני נוער בשעות הלילה, למעט במקרים מיוחדים, הקבועים בחוק</a:t>
            </a:r>
            <a:endParaRPr lang="en-US" sz="1200" kern="1200" dirty="0">
              <a:solidFill>
                <a:schemeClr val="tx1"/>
              </a:solidFill>
              <a:effectLst/>
              <a:latin typeface="+mn-lt"/>
              <a:ea typeface="+mn-ea"/>
              <a:cs typeface="+mn-cs"/>
            </a:endParaRPr>
          </a:p>
          <a:p>
            <a:pPr rtl="1"/>
            <a:r>
              <a:rPr lang="en-US" sz="1200" kern="120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מותר לעבוד בלילה?</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מתחת לגיל 16 :מותר להעסיק אתכם בין השעות 08:00 בבוקר ל-20:00 בערב בלבד.</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בגיל 16-18 :מותר להעסיק אתכם בין השעות 06:00 בבוקר 22:00</a:t>
            </a:r>
            <a:r>
              <a:rPr lang="he-IL" sz="1200" kern="1200" baseline="0" dirty="0">
                <a:solidFill>
                  <a:schemeClr val="tx1"/>
                </a:solidFill>
                <a:effectLst/>
                <a:latin typeface="+mn-lt"/>
                <a:ea typeface="+mn-ea"/>
                <a:cs typeface="+mn-cs"/>
              </a:rPr>
              <a:t> </a:t>
            </a:r>
            <a:r>
              <a:rPr lang="he-IL" sz="1200" kern="1200" dirty="0">
                <a:solidFill>
                  <a:schemeClr val="tx1"/>
                </a:solidFill>
                <a:effectLst/>
                <a:latin typeface="+mn-lt"/>
                <a:ea typeface="+mn-ea"/>
                <a:cs typeface="+mn-cs"/>
              </a:rPr>
              <a:t>בערב בלבד.</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*במקרים מיוחדים, ובהיתר ממשרד </a:t>
            </a:r>
            <a:r>
              <a:rPr lang="he-IL" sz="1200" kern="1200" dirty="0" err="1">
                <a:solidFill>
                  <a:schemeClr val="tx1"/>
                </a:solidFill>
                <a:effectLst/>
                <a:latin typeface="+mn-lt"/>
                <a:ea typeface="+mn-ea"/>
                <a:cs typeface="+mn-cs"/>
              </a:rPr>
              <a:t>התמ"ת</a:t>
            </a:r>
            <a:r>
              <a:rPr lang="he-IL" sz="1200" kern="1200" dirty="0">
                <a:solidFill>
                  <a:schemeClr val="tx1"/>
                </a:solidFill>
                <a:effectLst/>
                <a:latin typeface="+mn-lt"/>
                <a:ea typeface="+mn-ea"/>
                <a:cs typeface="+mn-cs"/>
              </a:rPr>
              <a:t>, תתאפשר העסקתכם עד 23:00 ,אך לא מעבר לכך</a:t>
            </a:r>
            <a:endParaRPr lang="en-US" sz="1200" kern="1200" dirty="0">
              <a:solidFill>
                <a:schemeClr val="tx1"/>
              </a:solidFill>
              <a:effectLst/>
              <a:latin typeface="+mn-lt"/>
              <a:ea typeface="+mn-ea"/>
              <a:cs typeface="+mn-cs"/>
            </a:endParaRPr>
          </a:p>
          <a:p>
            <a:pPr rtl="1"/>
            <a:r>
              <a:rPr lang="he-IL" sz="1200" b="1" u="sng" kern="1200" dirty="0">
                <a:solidFill>
                  <a:schemeClr val="tx1"/>
                </a:solidFill>
                <a:effectLst/>
                <a:latin typeface="+mn-lt"/>
                <a:ea typeface="+mn-ea"/>
                <a:cs typeface="+mn-cs"/>
              </a:rPr>
              <a:t>הגבלת שעות עבודה</a:t>
            </a:r>
            <a:endParaRPr lang="en-US" sz="1200" u="sng"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אסור למעסיק להעסיק בני נוער מעבר ל-40 שעות בשבוע, ובמהלך יום העבודה מעבר למכסת השעות הקבועות בחוק (8 שעות מתחת לגיל 16 ו-9 שעות מעבר לגיל 16) </a:t>
            </a:r>
            <a:r>
              <a:rPr lang="en-US" sz="1200" kern="1200" dirty="0">
                <a:solidFill>
                  <a:schemeClr val="tx1"/>
                </a:solidFill>
                <a:effectLst/>
                <a:latin typeface="+mn-lt"/>
                <a:ea typeface="+mn-ea"/>
                <a:cs typeface="+mn-cs"/>
              </a:rPr>
              <a:t>.</a:t>
            </a:r>
          </a:p>
          <a:p>
            <a:pPr rtl="1"/>
            <a:r>
              <a:rPr lang="he-IL" sz="1200" b="1" u="sng" kern="1200" dirty="0">
                <a:solidFill>
                  <a:schemeClr val="tx1"/>
                </a:solidFill>
                <a:effectLst/>
                <a:latin typeface="+mn-lt"/>
                <a:ea typeface="+mn-ea"/>
                <a:cs typeface="+mn-cs"/>
              </a:rPr>
              <a:t>מנוחה שבועית</a:t>
            </a:r>
            <a:endParaRPr lang="en-US" sz="1200" u="sng"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בני נוער זכאים למנוחה שבועית בת 36 שעות רצופות</a:t>
            </a:r>
            <a:r>
              <a:rPr lang="en-US" sz="1200" kern="1200" dirty="0">
                <a:solidFill>
                  <a:schemeClr val="tx1"/>
                </a:solidFill>
                <a:effectLst/>
                <a:latin typeface="+mn-lt"/>
                <a:ea typeface="+mn-ea"/>
                <a:cs typeface="+mn-cs"/>
              </a:rPr>
              <a:t>.</a:t>
            </a:r>
            <a:endParaRPr lang="he-IL" sz="1200" kern="1200" dirty="0">
              <a:solidFill>
                <a:schemeClr val="tx1"/>
              </a:solidFill>
              <a:effectLst/>
              <a:latin typeface="+mn-lt"/>
              <a:ea typeface="+mn-ea"/>
              <a:cs typeface="+mn-cs"/>
            </a:endParaRPr>
          </a:p>
          <a:p>
            <a:pPr rtl="1"/>
            <a:r>
              <a:rPr lang="he-IL" sz="1200" b="1" u="sng" kern="1200" dirty="0">
                <a:solidFill>
                  <a:schemeClr val="tx1"/>
                </a:solidFill>
                <a:effectLst/>
                <a:latin typeface="+mn-lt"/>
                <a:ea typeface="+mn-ea"/>
                <a:cs typeface="+mn-cs"/>
              </a:rPr>
              <a:t>תשלומי ביטוח לאומי</a:t>
            </a:r>
            <a:endParaRPr lang="en-US" sz="1200" u="sng"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המעסיק מחויב לשלם עבורכם דמי ביטוח לאומי, ואסור לו לנכות ממשכורתכם את התשלומים עבור ביטוח לאומי וביטוח בריאות</a:t>
            </a:r>
            <a:r>
              <a:rPr lang="en-US" sz="1200" kern="1200" dirty="0">
                <a:solidFill>
                  <a:schemeClr val="tx1"/>
                </a:solidFill>
                <a:effectLst/>
                <a:latin typeface="+mn-lt"/>
                <a:ea typeface="+mn-ea"/>
                <a:cs typeface="+mn-cs"/>
              </a:rPr>
              <a:t>.</a:t>
            </a:r>
            <a:endParaRPr lang="he-IL" sz="1200" kern="1200" dirty="0">
              <a:solidFill>
                <a:schemeClr val="tx1"/>
              </a:solidFill>
              <a:effectLst/>
              <a:latin typeface="+mn-lt"/>
              <a:ea typeface="+mn-ea"/>
              <a:cs typeface="+mn-cs"/>
            </a:endParaRPr>
          </a:p>
          <a:p>
            <a:pPr rtl="1"/>
            <a:r>
              <a:rPr lang="he-IL" sz="1200" b="1" u="sng" kern="1200" dirty="0">
                <a:solidFill>
                  <a:schemeClr val="tx1"/>
                </a:solidFill>
                <a:effectLst/>
                <a:latin typeface="+mn-lt"/>
                <a:ea typeface="+mn-ea"/>
                <a:cs typeface="+mn-cs"/>
              </a:rPr>
              <a:t>מס הכנסה</a:t>
            </a:r>
            <a:endParaRPr lang="en-US" sz="1200" u="sng"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במשכורות הנמוכות מ-6,797 ש"ח לנער או מ-7,569 ש"ח לנערה (נכון לשנת 2018), אסור למעסיק לנכות מס הכנסה</a:t>
            </a:r>
            <a:r>
              <a:rPr lang="en-US" sz="1200" kern="1200" dirty="0">
                <a:solidFill>
                  <a:schemeClr val="tx1"/>
                </a:solidFill>
                <a:effectLst/>
                <a:latin typeface="+mn-lt"/>
                <a:ea typeface="+mn-ea"/>
                <a:cs typeface="+mn-cs"/>
              </a:rPr>
              <a:t>.</a:t>
            </a:r>
            <a:endParaRPr lang="he-IL" sz="1200" kern="1200" dirty="0">
              <a:solidFill>
                <a:schemeClr val="tx1"/>
              </a:solidFill>
              <a:effectLst/>
              <a:latin typeface="+mn-lt"/>
              <a:ea typeface="+mn-ea"/>
              <a:cs typeface="+mn-cs"/>
            </a:endParaRPr>
          </a:p>
          <a:p>
            <a:pPr rtl="1"/>
            <a:r>
              <a:rPr lang="he-IL" sz="1200" b="1" u="sng" kern="1200" dirty="0">
                <a:solidFill>
                  <a:schemeClr val="tx1"/>
                </a:solidFill>
                <a:effectLst/>
                <a:latin typeface="+mn-lt"/>
                <a:ea typeface="+mn-ea"/>
                <a:cs typeface="+mn-cs"/>
              </a:rPr>
              <a:t>חופשה שנתית</a:t>
            </a:r>
            <a:endParaRPr lang="en-US" sz="1200" u="sng"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בני נוער העובדים בכל ימות השנה ולא רק בחופשות, זכאים לתשלום עבור ימי חופשה</a:t>
            </a:r>
            <a:r>
              <a:rPr lang="en-US" sz="1200" kern="1200" dirty="0">
                <a:solidFill>
                  <a:schemeClr val="tx1"/>
                </a:solidFill>
                <a:effectLst/>
                <a:latin typeface="+mn-lt"/>
                <a:ea typeface="+mn-ea"/>
                <a:cs typeface="+mn-cs"/>
              </a:rPr>
              <a:t>.</a:t>
            </a:r>
          </a:p>
          <a:p>
            <a:pPr rtl="1"/>
            <a:r>
              <a:rPr lang="he-IL" sz="1200" kern="1200" dirty="0">
                <a:solidFill>
                  <a:schemeClr val="tx1"/>
                </a:solidFill>
                <a:effectLst/>
                <a:latin typeface="+mn-lt"/>
                <a:ea typeface="+mn-ea"/>
                <a:cs typeface="+mn-cs"/>
              </a:rPr>
              <a:t>נער או נערה הזכאים ל- 18 ימי חופשה, יוכלו לנצל בפועל 14 או 16 ימי חופשה בלבד, מכיוון שהכמות של 18 הימים כוללת גם את ימי המנוחה השבועיים, שבהם ממילא העובדים נמצאים בחופשה:</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נער שבמקום עבודתו עובדים 5 ימים בשבוע ינצל בפועל 14 ימי חופשה</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נער שבמקום עבודתו עובדים 6 ימים בשבוע ינצל בפועל 16 ימי חופשה.</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החופשה ניתנת בהתאם להיקף המשרה באופן יחסי </a:t>
            </a:r>
            <a:endParaRPr lang="en-US" sz="1200" kern="1200" dirty="0">
              <a:solidFill>
                <a:schemeClr val="tx1"/>
              </a:solidFill>
              <a:effectLst/>
              <a:latin typeface="+mn-lt"/>
              <a:ea typeface="+mn-ea"/>
              <a:cs typeface="+mn-cs"/>
            </a:endParaRPr>
          </a:p>
          <a:p>
            <a:pPr rtl="1"/>
            <a:r>
              <a:rPr lang="he-IL" sz="1200" b="1" u="sng" kern="1200" dirty="0">
                <a:solidFill>
                  <a:schemeClr val="tx1"/>
                </a:solidFill>
                <a:effectLst/>
                <a:latin typeface="+mn-lt"/>
                <a:ea typeface="+mn-ea"/>
                <a:cs typeface="+mn-cs"/>
              </a:rPr>
              <a:t>דמי הבראה</a:t>
            </a:r>
            <a:endParaRPr lang="en-US" sz="1200" b="1" u="sng"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בני נוער עובדים שהשלימו שנת עבודה אחת לפחות במקום עבודתם, זכאים לדמי הבראה בהתאם לוותק שצברו במקום העבודה</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לא ניתן לוותר על דמי ההבראה או על חלק מהם</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גובה דמי ההבראה הוא 378 ש"ח ליום במגזר הפרטי ו- 426 ש"ח ליום במגזר הציבורי</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 שנה ראשונה 5 ימי הבראה</a:t>
            </a:r>
            <a:endParaRPr lang="en-US" sz="1200" kern="1200" dirty="0">
              <a:solidFill>
                <a:schemeClr val="tx1"/>
              </a:solidFill>
              <a:effectLst/>
              <a:latin typeface="+mn-lt"/>
              <a:ea typeface="+mn-ea"/>
              <a:cs typeface="+mn-cs"/>
            </a:endParaRPr>
          </a:p>
          <a:p>
            <a:pPr rtl="1"/>
            <a:r>
              <a:rPr lang="he-IL" sz="1200" kern="1200" dirty="0">
                <a:solidFill>
                  <a:schemeClr val="tx1"/>
                </a:solidFill>
                <a:effectLst/>
                <a:latin typeface="+mn-lt"/>
                <a:ea typeface="+mn-ea"/>
                <a:cs typeface="+mn-cs"/>
              </a:rPr>
              <a:t>שנה -3 ל-6 ימי הבראה</a:t>
            </a:r>
            <a:endParaRPr lang="en-US" sz="1200" kern="1200" dirty="0">
              <a:solidFill>
                <a:schemeClr val="tx1"/>
              </a:solidFill>
              <a:effectLst/>
              <a:latin typeface="+mn-lt"/>
              <a:ea typeface="+mn-ea"/>
              <a:cs typeface="+mn-cs"/>
            </a:endParaRPr>
          </a:p>
          <a:p>
            <a:pPr rtl="1"/>
            <a:endParaRPr lang="en-US" sz="1200" kern="1200" dirty="0">
              <a:solidFill>
                <a:schemeClr val="tx1"/>
              </a:solidFill>
              <a:effectLst/>
              <a:latin typeface="+mn-lt"/>
              <a:ea typeface="+mn-ea"/>
              <a:cs typeface="+mn-cs"/>
            </a:endParaRPr>
          </a:p>
          <a:p>
            <a:pPr rtl="1"/>
            <a:endParaRPr lang="en-US" sz="1200" kern="1200" dirty="0">
              <a:solidFill>
                <a:schemeClr val="tx1"/>
              </a:solidFill>
              <a:effectLst/>
              <a:latin typeface="+mn-lt"/>
              <a:ea typeface="+mn-ea"/>
              <a:cs typeface="+mn-cs"/>
            </a:endParaRPr>
          </a:p>
          <a:p>
            <a:pPr rtl="1"/>
            <a:endParaRPr lang="en-US" sz="1200" kern="1200" dirty="0">
              <a:solidFill>
                <a:schemeClr val="tx1"/>
              </a:solidFill>
              <a:effectLst/>
              <a:latin typeface="+mn-lt"/>
              <a:ea typeface="+mn-ea"/>
              <a:cs typeface="+mn-cs"/>
            </a:endParaRPr>
          </a:p>
          <a:p>
            <a:pPr rtl="1"/>
            <a:endParaRPr lang="en-US" sz="1200" kern="1200" dirty="0">
              <a:solidFill>
                <a:schemeClr val="tx1"/>
              </a:solidFill>
              <a:effectLst/>
              <a:latin typeface="+mn-lt"/>
              <a:ea typeface="+mn-ea"/>
              <a:cs typeface="+mn-cs"/>
            </a:endParaRPr>
          </a:p>
          <a:p>
            <a:pPr rtl="1"/>
            <a:endParaRPr lang="he-IL" sz="1200" kern="1200" dirty="0">
              <a:solidFill>
                <a:schemeClr val="tx1"/>
              </a:solidFill>
              <a:effectLst/>
              <a:latin typeface="+mn-lt"/>
              <a:ea typeface="+mn-ea"/>
              <a:cs typeface="+mn-cs"/>
            </a:endParaRPr>
          </a:p>
          <a:p>
            <a:pPr rtl="1"/>
            <a:endParaRPr lang="he-IL" sz="1200" kern="1200" dirty="0">
              <a:solidFill>
                <a:schemeClr val="tx1"/>
              </a:solidFill>
              <a:effectLst/>
              <a:latin typeface="+mn-lt"/>
              <a:ea typeface="+mn-ea"/>
              <a:cs typeface="+mn-cs"/>
            </a:endParaRPr>
          </a:p>
          <a:p>
            <a:pPr rtl="1"/>
            <a:endParaRPr lang="he-IL" sz="1200" kern="1200" dirty="0">
              <a:solidFill>
                <a:schemeClr val="tx1"/>
              </a:solidFill>
              <a:effectLst/>
              <a:latin typeface="+mn-lt"/>
              <a:ea typeface="+mn-ea"/>
              <a:cs typeface="+mn-cs"/>
            </a:endParaRPr>
          </a:p>
          <a:p>
            <a:pPr rtl="1"/>
            <a:endParaRPr lang="en-US" sz="1200" kern="1200" dirty="0">
              <a:solidFill>
                <a:schemeClr val="tx1"/>
              </a:solidFill>
              <a:effectLst/>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32</a:t>
            </a:fld>
            <a:endParaRPr lang="he-IL"/>
          </a:p>
        </p:txBody>
      </p:sp>
    </p:spTree>
    <p:extLst>
      <p:ext uri="{BB962C8B-B14F-4D97-AF65-F5344CB8AC3E}">
        <p14:creationId xmlns:p14="http://schemas.microsoft.com/office/powerpoint/2010/main" val="89380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33</a:t>
            </a:fld>
            <a:endParaRPr lang="he-IL"/>
          </a:p>
        </p:txBody>
      </p:sp>
    </p:spTree>
    <p:extLst>
      <p:ext uri="{BB962C8B-B14F-4D97-AF65-F5344CB8AC3E}">
        <p14:creationId xmlns:p14="http://schemas.microsoft.com/office/powerpoint/2010/main" val="1665876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i="0" u="none" strike="noStrike" kern="1200" baseline="0" dirty="0">
                <a:solidFill>
                  <a:schemeClr val="tx1"/>
                </a:solidFill>
                <a:latin typeface="+mn-lt"/>
                <a:ea typeface="+mn-ea"/>
                <a:cs typeface="+mn-cs"/>
              </a:rPr>
              <a:t>שאלות מנחות ודגשים לדיון </a:t>
            </a:r>
            <a:r>
              <a:rPr lang="he-IL" sz="1200" b="0" i="0" u="none" strike="noStrike" kern="1200" baseline="0" dirty="0">
                <a:solidFill>
                  <a:schemeClr val="tx1"/>
                </a:solidFill>
                <a:latin typeface="+mn-lt"/>
                <a:ea typeface="+mn-ea"/>
                <a:cs typeface="+mn-cs"/>
              </a:rPr>
              <a:t>)בעקבות הצפייה בסרטון(</a:t>
            </a:r>
          </a:p>
          <a:p>
            <a:r>
              <a:rPr lang="en-US" sz="1200" b="0" i="0" u="none" strike="noStrike" kern="1200" baseline="0" dirty="0">
                <a:solidFill>
                  <a:schemeClr val="tx1"/>
                </a:solidFill>
                <a:latin typeface="+mn-lt"/>
                <a:ea typeface="+mn-ea"/>
                <a:cs typeface="+mn-cs"/>
              </a:rPr>
              <a:t>https://www.paamonim.org/he/%D7%A6%D7%A4%D7%99%D7%99%D7%94-%D7%9E%D7%95%D7%93%D7%A8%D7%9B%D7%AA-%D7%90%D7%99%D7%9A-%D7%94%D7%A7%D7%A0%D7%99%D7%95%D7%A0%D7%99%D7%9D-%D7%92%D7%95%D7%A8%D7%9E%D7%99%D7%9D-%D7%9C%D7%A0%D7%95-%D7%9C/</a:t>
            </a:r>
            <a:endParaRPr lang="he-IL" sz="1200" b="0" i="0" u="none" strike="noStrike" kern="1200" baseline="0" dirty="0">
              <a:solidFill>
                <a:schemeClr val="tx1"/>
              </a:solidFill>
              <a:latin typeface="+mn-lt"/>
              <a:ea typeface="+mn-ea"/>
              <a:cs typeface="+mn-cs"/>
            </a:endParaRPr>
          </a:p>
          <a:p>
            <a:endParaRPr lang="he-IL" sz="1200" b="0" i="0" u="none" strike="noStrike" kern="1200" baseline="0" dirty="0">
              <a:solidFill>
                <a:schemeClr val="tx1"/>
              </a:solidFill>
              <a:latin typeface="+mn-lt"/>
              <a:ea typeface="+mn-ea"/>
              <a:cs typeface="+mn-cs"/>
            </a:endParaRPr>
          </a:p>
          <a:p>
            <a:r>
              <a:rPr lang="he-IL" sz="1200" b="0" i="0" u="none" strike="noStrike" kern="1200" baseline="0" dirty="0">
                <a:solidFill>
                  <a:schemeClr val="tx1"/>
                </a:solidFill>
                <a:latin typeface="+mn-lt"/>
                <a:ea typeface="+mn-ea"/>
                <a:cs typeface="+mn-cs"/>
              </a:rPr>
              <a:t>קיים דיון, בעקבות הסרטון.</a:t>
            </a:r>
          </a:p>
          <a:p>
            <a:r>
              <a:rPr lang="he-IL" sz="1200" b="0" i="0" u="none" strike="noStrike" kern="1200" baseline="0" dirty="0">
                <a:solidFill>
                  <a:schemeClr val="tx1"/>
                </a:solidFill>
                <a:latin typeface="+mn-lt"/>
                <a:ea typeface="+mn-ea"/>
                <a:cs typeface="+mn-cs"/>
              </a:rPr>
              <a:t>לנוחיותך, שאלות מנחות ודגשים שיכולים לסייע לך לכוון את הדיון.</a:t>
            </a:r>
          </a:p>
          <a:p>
            <a:r>
              <a:rPr lang="he-IL" sz="1200" b="1" i="0" u="none" strike="noStrike" kern="1200" baseline="0" dirty="0">
                <a:solidFill>
                  <a:schemeClr val="tx1"/>
                </a:solidFill>
                <a:latin typeface="+mn-lt"/>
                <a:ea typeface="+mn-ea"/>
                <a:cs typeface="+mn-cs"/>
              </a:rPr>
              <a:t>שאלות מנחות </a:t>
            </a:r>
          </a:p>
          <a:p>
            <a:r>
              <a:rPr lang="he-IL" sz="1200" b="1" i="0" u="none" strike="noStrike" kern="1200" baseline="0" dirty="0">
                <a:solidFill>
                  <a:schemeClr val="tx1"/>
                </a:solidFill>
                <a:latin typeface="+mn-lt"/>
                <a:ea typeface="+mn-ea"/>
                <a:cs typeface="+mn-cs"/>
              </a:rPr>
              <a:t>נסו להיזכר, איך אתם מרגישים כשאתם נכנסים</a:t>
            </a:r>
          </a:p>
          <a:p>
            <a:r>
              <a:rPr lang="he-IL" sz="1200" b="1" i="0" u="none" strike="noStrike" kern="1200" baseline="0" dirty="0">
                <a:solidFill>
                  <a:schemeClr val="tx1"/>
                </a:solidFill>
                <a:latin typeface="+mn-lt"/>
                <a:ea typeface="+mn-ea"/>
                <a:cs typeface="+mn-cs"/>
              </a:rPr>
              <a:t>לקניון?</a:t>
            </a:r>
          </a:p>
          <a:p>
            <a:r>
              <a:rPr lang="he-IL" sz="1200" b="0" i="0" u="none" strike="noStrike" kern="1200" baseline="0" dirty="0">
                <a:solidFill>
                  <a:schemeClr val="tx1"/>
                </a:solidFill>
                <a:latin typeface="+mn-lt"/>
                <a:ea typeface="+mn-ea"/>
                <a:cs typeface="+mn-cs"/>
              </a:rPr>
              <a:t>• האם שמתם לב פעם לכל הדברים שתוארו בסרטון?</a:t>
            </a:r>
          </a:p>
          <a:p>
            <a:r>
              <a:rPr lang="he-IL" sz="1200" b="0" i="0" u="none" strike="noStrike" kern="1200" baseline="0" dirty="0">
                <a:solidFill>
                  <a:schemeClr val="tx1"/>
                </a:solidFill>
                <a:latin typeface="+mn-lt"/>
                <a:ea typeface="+mn-ea"/>
                <a:cs typeface="+mn-cs"/>
              </a:rPr>
              <a:t>• האם גם לכם קרה שנכנסתם במטרה לקנות משהו</a:t>
            </a:r>
          </a:p>
          <a:p>
            <a:r>
              <a:rPr lang="he-IL" sz="1200" b="0" i="0" u="none" strike="noStrike" kern="1200" baseline="0" dirty="0">
                <a:solidFill>
                  <a:schemeClr val="tx1"/>
                </a:solidFill>
                <a:latin typeface="+mn-lt"/>
                <a:ea typeface="+mn-ea"/>
                <a:cs typeface="+mn-cs"/>
              </a:rPr>
              <a:t>מסוים, ויצאתם עם דברים שלא התכוונתם לקנות?</a:t>
            </a:r>
          </a:p>
          <a:p>
            <a:r>
              <a:rPr lang="he-IL" sz="1200" b="0" i="0" u="none" strike="noStrike" kern="1200" baseline="0" dirty="0">
                <a:solidFill>
                  <a:schemeClr val="tx1"/>
                </a:solidFill>
                <a:latin typeface="+mn-lt"/>
                <a:ea typeface="+mn-ea"/>
                <a:cs typeface="+mn-cs"/>
              </a:rPr>
              <a:t>• </a:t>
            </a:r>
            <a:r>
              <a:rPr lang="he-IL" sz="1200" b="1" i="0" u="none" strike="noStrike" kern="1200" baseline="0" dirty="0">
                <a:solidFill>
                  <a:schemeClr val="tx1"/>
                </a:solidFill>
                <a:latin typeface="+mn-lt"/>
                <a:ea typeface="+mn-ea"/>
                <a:cs typeface="+mn-cs"/>
              </a:rPr>
              <a:t>דגשים </a:t>
            </a:r>
          </a:p>
          <a:p>
            <a:r>
              <a:rPr lang="he-IL" sz="1200" b="0" i="0" u="none" strike="noStrike" kern="1200" baseline="0" dirty="0">
                <a:solidFill>
                  <a:schemeClr val="tx1"/>
                </a:solidFill>
                <a:latin typeface="+mn-lt"/>
                <a:ea typeface="+mn-ea"/>
                <a:cs typeface="+mn-cs"/>
              </a:rPr>
              <a:t>מודעות לטריקים השיווקיים שמופעלים עלינו, אולי לא</a:t>
            </a:r>
          </a:p>
          <a:p>
            <a:r>
              <a:rPr lang="he-IL" sz="1200" b="0" i="0" u="none" strike="noStrike" kern="1200" baseline="0" dirty="0">
                <a:solidFill>
                  <a:schemeClr val="tx1"/>
                </a:solidFill>
                <a:latin typeface="+mn-lt"/>
                <a:ea typeface="+mn-ea"/>
                <a:cs typeface="+mn-cs"/>
              </a:rPr>
              <a:t>תבטל לחלוטין את ההשפעה שלהם עלינו, אבל</a:t>
            </a:r>
          </a:p>
          <a:p>
            <a:r>
              <a:rPr lang="he-IL" sz="1200" b="0" i="0" u="none" strike="noStrike" kern="1200" baseline="0" dirty="0">
                <a:solidFill>
                  <a:schemeClr val="tx1"/>
                </a:solidFill>
                <a:latin typeface="+mn-lt"/>
                <a:ea typeface="+mn-ea"/>
                <a:cs typeface="+mn-cs"/>
              </a:rPr>
              <a:t>בהחלט יכולה להפחית אותה, לעזור לנו לעשות</a:t>
            </a:r>
          </a:p>
          <a:p>
            <a:r>
              <a:rPr lang="he-IL" sz="1200" b="0" i="0" u="none" strike="noStrike" kern="1200" baseline="0" dirty="0">
                <a:solidFill>
                  <a:schemeClr val="tx1"/>
                </a:solidFill>
                <a:latin typeface="+mn-lt"/>
                <a:ea typeface="+mn-ea"/>
                <a:cs typeface="+mn-cs"/>
              </a:rPr>
              <a:t>החלטות מחושבות יותר, ולדעת מתי פעלנו</a:t>
            </a:r>
          </a:p>
          <a:p>
            <a:r>
              <a:rPr lang="he-IL" sz="1200" b="0" i="0" u="none" strike="noStrike" kern="1200" baseline="0" dirty="0">
                <a:solidFill>
                  <a:schemeClr val="tx1"/>
                </a:solidFill>
                <a:latin typeface="+mn-lt"/>
                <a:ea typeface="+mn-ea"/>
                <a:cs typeface="+mn-cs"/>
              </a:rPr>
              <a:t>בהשפעתם.</a:t>
            </a:r>
          </a:p>
          <a:p>
            <a:r>
              <a:rPr lang="he-IL" sz="1200" b="1" i="0" u="none" strike="noStrike" kern="1200" baseline="0" dirty="0">
                <a:solidFill>
                  <a:schemeClr val="tx1"/>
                </a:solidFill>
                <a:latin typeface="+mn-lt"/>
                <a:ea typeface="+mn-ea"/>
                <a:cs typeface="+mn-cs"/>
              </a:rPr>
              <a:t>איך לדעתכם ניתן להפחית את ההשפעה של מרכזי</a:t>
            </a:r>
          </a:p>
          <a:p>
            <a:r>
              <a:rPr lang="he-IL" sz="1200" b="1" i="0" u="none" strike="noStrike" kern="1200" baseline="0" dirty="0">
                <a:solidFill>
                  <a:schemeClr val="tx1"/>
                </a:solidFill>
                <a:latin typeface="+mn-lt"/>
                <a:ea typeface="+mn-ea"/>
                <a:cs typeface="+mn-cs"/>
              </a:rPr>
              <a:t>הקניות על ההתנהלות שלנו?</a:t>
            </a:r>
          </a:p>
          <a:p>
            <a:r>
              <a:rPr lang="he-IL" sz="1200" b="0" i="0" u="none" strike="noStrike" kern="1200" baseline="0" dirty="0">
                <a:solidFill>
                  <a:schemeClr val="tx1"/>
                </a:solidFill>
                <a:latin typeface="+mn-lt"/>
                <a:ea typeface="+mn-ea"/>
                <a:cs typeface="+mn-cs"/>
              </a:rPr>
              <a:t>למשל:</a:t>
            </a:r>
          </a:p>
          <a:p>
            <a:r>
              <a:rPr lang="he-IL" sz="1200" b="0" i="0" u="none" strike="noStrike" kern="1200" baseline="0" dirty="0">
                <a:solidFill>
                  <a:schemeClr val="tx1"/>
                </a:solidFill>
                <a:latin typeface="+mn-lt"/>
                <a:ea typeface="+mn-ea"/>
                <a:cs typeface="+mn-cs"/>
              </a:rPr>
              <a:t>• להמעיט בבילויים בקניון ובמרכזי הקניות</a:t>
            </a:r>
          </a:p>
          <a:p>
            <a:r>
              <a:rPr lang="he-IL" sz="1200" b="0" i="0" u="none" strike="noStrike" kern="1200" baseline="0" dirty="0">
                <a:solidFill>
                  <a:schemeClr val="tx1"/>
                </a:solidFill>
                <a:latin typeface="+mn-lt"/>
                <a:ea typeface="+mn-ea"/>
                <a:cs typeface="+mn-cs"/>
              </a:rPr>
              <a:t>• להגיע עם רשימה ולהיצמד אליה</a:t>
            </a:r>
          </a:p>
          <a:p>
            <a:r>
              <a:rPr lang="he-IL" sz="1200" b="0" i="0" u="none" strike="noStrike" kern="1200" baseline="0" dirty="0">
                <a:solidFill>
                  <a:schemeClr val="tx1"/>
                </a:solidFill>
                <a:latin typeface="+mn-lt"/>
                <a:ea typeface="+mn-ea"/>
                <a:cs typeface="+mn-cs"/>
              </a:rPr>
              <a:t>• להגיע עם סכום מוגבל של כסף</a:t>
            </a:r>
          </a:p>
          <a:p>
            <a:r>
              <a:rPr lang="he-IL" sz="1200" b="0" i="0" u="none" strike="noStrike" kern="1200" baseline="0" dirty="0">
                <a:solidFill>
                  <a:schemeClr val="tx1"/>
                </a:solidFill>
                <a:latin typeface="+mn-lt"/>
                <a:ea typeface="+mn-ea"/>
                <a:cs typeface="+mn-cs"/>
              </a:rPr>
              <a:t>• לקנות ברשת</a:t>
            </a:r>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5</a:t>
            </a:fld>
            <a:endParaRPr lang="he-IL"/>
          </a:p>
        </p:txBody>
      </p:sp>
    </p:spTree>
    <p:extLst>
      <p:ext uri="{BB962C8B-B14F-4D97-AF65-F5344CB8AC3E}">
        <p14:creationId xmlns:p14="http://schemas.microsoft.com/office/powerpoint/2010/main" val="33372442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34</a:t>
            </a:fld>
            <a:endParaRPr lang="he-IL"/>
          </a:p>
        </p:txBody>
      </p:sp>
    </p:spTree>
    <p:extLst>
      <p:ext uri="{BB962C8B-B14F-4D97-AF65-F5344CB8AC3E}">
        <p14:creationId xmlns:p14="http://schemas.microsoft.com/office/powerpoint/2010/main" val="3310829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fontAlgn="base"/>
            <a:r>
              <a:rPr lang="he-IL" sz="1200" b="0" i="0" kern="1200" dirty="0">
                <a:solidFill>
                  <a:schemeClr val="tx1"/>
                </a:solidFill>
                <a:effectLst/>
                <a:latin typeface="+mn-lt"/>
                <a:ea typeface="+mn-ea"/>
                <a:cs typeface="+mn-cs"/>
              </a:rPr>
              <a:t>תלוש המשכורת הוא דף המספר את סיפור עבודתו של העובד באותו חודש מסוים. חשוב מאוד שהתלוש יהיה פשוט, שקוף וברור לעובדים. מבנה התלוש והנתונים שהוא צריך להכיל בתוכו נגזרים מחוק הגנת השכר סעיף 24.</a:t>
            </a:r>
          </a:p>
          <a:p>
            <a:pPr fontAlgn="base"/>
            <a:r>
              <a:rPr lang="he-IL" sz="1200" b="1" i="0" u="sng" kern="1200" dirty="0">
                <a:solidFill>
                  <a:schemeClr val="tx1"/>
                </a:solidFill>
                <a:effectLst/>
                <a:latin typeface="+mn-lt"/>
                <a:ea typeface="+mn-ea"/>
                <a:cs typeface="+mn-cs"/>
              </a:rPr>
              <a:t>התלוש מחולק לכמה חלקים מרכזיים:</a:t>
            </a:r>
          </a:p>
          <a:p>
            <a:pPr marL="171450" indent="-171450" fontAlgn="base">
              <a:buFont typeface="Arial" panose="020B0604020202020204" pitchFamily="34" charset="0"/>
              <a:buChar char="•"/>
            </a:pPr>
            <a:r>
              <a:rPr lang="he-IL" sz="1200" b="0" i="0" kern="1200" dirty="0">
                <a:solidFill>
                  <a:schemeClr val="tx1"/>
                </a:solidFill>
                <a:effectLst/>
                <a:latin typeface="+mn-lt"/>
                <a:ea typeface="+mn-ea"/>
                <a:cs typeface="+mn-cs"/>
              </a:rPr>
              <a:t>פרטים מזהים</a:t>
            </a:r>
          </a:p>
          <a:p>
            <a:pPr marL="171450" indent="-171450" fontAlgn="base">
              <a:buFont typeface="Arial" panose="020B0604020202020204" pitchFamily="34" charset="0"/>
              <a:buChar char="•"/>
            </a:pPr>
            <a:r>
              <a:rPr lang="he-IL" sz="1200" b="0" i="0" kern="1200" dirty="0">
                <a:solidFill>
                  <a:schemeClr val="tx1"/>
                </a:solidFill>
                <a:effectLst/>
                <a:latin typeface="+mn-lt"/>
                <a:ea typeface="+mn-ea"/>
                <a:cs typeface="+mn-cs"/>
              </a:rPr>
              <a:t>פירוט התשלומים שניתנים לעובד</a:t>
            </a:r>
          </a:p>
          <a:p>
            <a:pPr marL="171450" indent="-171450" fontAlgn="base">
              <a:buFont typeface="Arial" panose="020B0604020202020204" pitchFamily="34" charset="0"/>
              <a:buChar char="•"/>
            </a:pPr>
            <a:r>
              <a:rPr lang="he-IL" sz="1200" b="0" i="0" kern="1200" dirty="0">
                <a:solidFill>
                  <a:schemeClr val="tx1"/>
                </a:solidFill>
                <a:effectLst/>
                <a:latin typeface="+mn-lt"/>
                <a:ea typeface="+mn-ea"/>
                <a:cs typeface="+mn-cs"/>
              </a:rPr>
              <a:t>הטבות שנתקבלו מהמעסיק</a:t>
            </a:r>
          </a:p>
          <a:p>
            <a:pPr marL="171450" indent="-171450" fontAlgn="base">
              <a:buFont typeface="Arial" panose="020B0604020202020204" pitchFamily="34" charset="0"/>
              <a:buChar char="•"/>
            </a:pPr>
            <a:r>
              <a:rPr lang="he-IL" sz="1200" b="0" i="0" kern="1200" dirty="0">
                <a:solidFill>
                  <a:schemeClr val="tx1"/>
                </a:solidFill>
                <a:effectLst/>
                <a:latin typeface="+mn-lt"/>
                <a:ea typeface="+mn-ea"/>
                <a:cs typeface="+mn-cs"/>
              </a:rPr>
              <a:t>ניהול היעדרויות</a:t>
            </a:r>
          </a:p>
          <a:p>
            <a:pPr marL="171450" indent="-171450" fontAlgn="base">
              <a:buFont typeface="Arial" panose="020B0604020202020204" pitchFamily="34" charset="0"/>
              <a:buChar char="•"/>
            </a:pPr>
            <a:r>
              <a:rPr lang="he-IL" sz="1200" b="0" i="0" kern="1200" dirty="0">
                <a:solidFill>
                  <a:schemeClr val="tx1"/>
                </a:solidFill>
                <a:effectLst/>
                <a:latin typeface="+mn-lt"/>
                <a:ea typeface="+mn-ea"/>
                <a:cs typeface="+mn-cs"/>
              </a:rPr>
              <a:t>ניכויים שמופרשים לרשויות.</a:t>
            </a:r>
          </a:p>
          <a:p>
            <a:pPr marL="171450" indent="-171450" fontAlgn="base">
              <a:buFont typeface="Arial" panose="020B0604020202020204" pitchFamily="34" charset="0"/>
              <a:buChar char="•"/>
            </a:pPr>
            <a:r>
              <a:rPr lang="he-IL" sz="1200" b="0" i="0" kern="1200" dirty="0">
                <a:solidFill>
                  <a:schemeClr val="tx1"/>
                </a:solidFill>
                <a:effectLst/>
                <a:latin typeface="+mn-lt"/>
                <a:ea typeface="+mn-ea"/>
                <a:cs typeface="+mn-cs"/>
              </a:rPr>
              <a:t>ניכוי רשות.</a:t>
            </a:r>
          </a:p>
          <a:p>
            <a:pPr marL="171450" indent="-171450" fontAlgn="base">
              <a:buFont typeface="Arial" panose="020B0604020202020204" pitchFamily="34" charset="0"/>
              <a:buChar char="•"/>
            </a:pPr>
            <a:r>
              <a:rPr lang="he-IL" sz="1200" b="0" i="0" kern="1200" dirty="0">
                <a:solidFill>
                  <a:schemeClr val="tx1"/>
                </a:solidFill>
                <a:effectLst/>
                <a:latin typeface="+mn-lt"/>
                <a:ea typeface="+mn-ea"/>
                <a:cs typeface="+mn-cs"/>
              </a:rPr>
              <a:t>נתונים מצטברים</a:t>
            </a:r>
          </a:p>
          <a:p>
            <a:pPr marL="171450" indent="-171450" fontAlgn="base">
              <a:buFont typeface="Arial" panose="020B0604020202020204" pitchFamily="34" charset="0"/>
              <a:buChar char="•"/>
            </a:pPr>
            <a:r>
              <a:rPr lang="he-IL" sz="1200" b="0" i="0" kern="1200" dirty="0">
                <a:solidFill>
                  <a:schemeClr val="tx1"/>
                </a:solidFill>
                <a:effectLst/>
                <a:latin typeface="+mn-lt"/>
                <a:ea typeface="+mn-ea"/>
                <a:cs typeface="+mn-cs"/>
              </a:rPr>
              <a:t>נתונים כללים חודשיים.</a:t>
            </a:r>
          </a:p>
          <a:p>
            <a:pPr fontAlgn="base"/>
            <a:r>
              <a:rPr lang="he-IL" sz="1200" b="1" i="0" u="sng" kern="1200" dirty="0">
                <a:solidFill>
                  <a:schemeClr val="tx1"/>
                </a:solidFill>
                <a:effectLst/>
                <a:latin typeface="+mn-lt"/>
                <a:ea typeface="+mn-ea"/>
                <a:cs typeface="+mn-cs"/>
              </a:rPr>
              <a:t>פרטים מזהים</a:t>
            </a:r>
          </a:p>
          <a:p>
            <a:pPr fontAlgn="base"/>
            <a:r>
              <a:rPr lang="he-IL" sz="1200" b="0" i="0" kern="1200" dirty="0">
                <a:solidFill>
                  <a:schemeClr val="tx1"/>
                </a:solidFill>
                <a:effectLst/>
                <a:latin typeface="+mn-lt"/>
                <a:ea typeface="+mn-ea"/>
                <a:cs typeface="+mn-cs"/>
              </a:rPr>
              <a:t>חלק זה של התלוש מכיל את הפרטים שאישיים של העובד כמו שם פרטי ומשפחה , מצב משפחתי, פרטי חשבון בנק ,ת.ז , וותק ותחילת עבודה. בנוסף התלוש יכלול פרטים על המעביד כמו שם , מקום העסק ותיק ניכויים. (סעיף 1 לתוספת בחוק הגנת השכר,תשי"ח-1958</a:t>
            </a:r>
          </a:p>
          <a:p>
            <a:pPr fontAlgn="base"/>
            <a:r>
              <a:rPr lang="he-IL" sz="1200" b="1" i="0" u="sng" kern="1200" dirty="0">
                <a:solidFill>
                  <a:schemeClr val="tx1"/>
                </a:solidFill>
                <a:effectLst/>
                <a:latin typeface="+mn-lt"/>
                <a:ea typeface="+mn-ea"/>
                <a:cs typeface="+mn-cs"/>
              </a:rPr>
              <a:t>פירוט התשלומים שניתנים לעובד</a:t>
            </a:r>
          </a:p>
          <a:p>
            <a:pPr fontAlgn="base"/>
            <a:r>
              <a:rPr lang="he-IL" sz="1200" b="0" i="0" kern="1200" dirty="0">
                <a:solidFill>
                  <a:schemeClr val="tx1"/>
                </a:solidFill>
                <a:effectLst/>
                <a:latin typeface="+mn-lt"/>
                <a:ea typeface="+mn-ea"/>
                <a:cs typeface="+mn-cs"/>
              </a:rPr>
              <a:t>פירוט התשלומים שהמעביד מחויב לתת לעובד בין אם מכוח החוק ובין אם זה מכוח  שנערך בין המעסיק לעובד. תשלומים אלו כוללים שכר יסוד , נסיעות ,הבראה שעות נוספות וכדומה.</a:t>
            </a:r>
          </a:p>
          <a:p>
            <a:pPr fontAlgn="base"/>
            <a:r>
              <a:rPr lang="he-IL" sz="1200" b="1" i="0" u="sng" kern="1200" dirty="0">
                <a:solidFill>
                  <a:schemeClr val="tx1"/>
                </a:solidFill>
                <a:effectLst/>
                <a:latin typeface="+mn-lt"/>
                <a:ea typeface="+mn-ea"/>
                <a:cs typeface="+mn-cs"/>
              </a:rPr>
              <a:t>הטבות שנתקבלו מהמעסיק</a:t>
            </a:r>
          </a:p>
          <a:p>
            <a:pPr fontAlgn="base"/>
            <a:r>
              <a:rPr lang="he-IL" sz="1200" b="0" i="0" kern="1200" dirty="0">
                <a:solidFill>
                  <a:schemeClr val="tx1"/>
                </a:solidFill>
                <a:effectLst/>
                <a:latin typeface="+mn-lt"/>
                <a:ea typeface="+mn-ea"/>
                <a:cs typeface="+mn-cs"/>
              </a:rPr>
              <a:t>ישנם הטבות שהעובד קיבל מהמעסיק ועליהם הוא מחויב במס הכנסה ובביטוח לאומי . למשל שוברי קנייה לחג שהעובד מקבל מאת המעביד נחשבים כהטבה ועל העובד לשלם עבור זה מס הכנסה וביטוח לאומי. דוגמה נוספת היא רכב של החברה שהעובד קיבל מהמעביד גם היא הטבה המחויבות במיסים. בד"כ הטבות אלו מכונות כ"שווי".</a:t>
            </a:r>
          </a:p>
          <a:p>
            <a:pPr fontAlgn="base"/>
            <a:r>
              <a:rPr lang="he-IL" sz="1200" b="1" i="0" u="sng" kern="1200" dirty="0">
                <a:solidFill>
                  <a:schemeClr val="tx1"/>
                </a:solidFill>
                <a:effectLst/>
                <a:latin typeface="+mn-lt"/>
                <a:ea typeface="+mn-ea"/>
                <a:cs typeface="+mn-cs"/>
              </a:rPr>
              <a:t>ניהול היעדרויות</a:t>
            </a:r>
          </a:p>
          <a:p>
            <a:pPr fontAlgn="base"/>
            <a:r>
              <a:rPr lang="he-IL" sz="1200" b="0" i="0" kern="1200" dirty="0">
                <a:solidFill>
                  <a:schemeClr val="tx1"/>
                </a:solidFill>
                <a:effectLst/>
                <a:latin typeface="+mn-lt"/>
                <a:ea typeface="+mn-ea"/>
                <a:cs typeface="+mn-cs"/>
              </a:rPr>
              <a:t>בתלוש השכר חייב להיות תיעוד של יתרות חופשה ומחלה. יתרות אלו צריכות לכלול צבירה חודשית, ניצול חודשי.</a:t>
            </a:r>
          </a:p>
          <a:p>
            <a:pPr fontAlgn="base"/>
            <a:r>
              <a:rPr lang="he-IL" sz="1200" b="1" i="0" u="sng" kern="1200" dirty="0">
                <a:solidFill>
                  <a:schemeClr val="tx1"/>
                </a:solidFill>
                <a:effectLst/>
                <a:latin typeface="+mn-lt"/>
                <a:ea typeface="+mn-ea"/>
                <a:cs typeface="+mn-cs"/>
              </a:rPr>
              <a:t> ניכויים שמופרשים לרשויות</a:t>
            </a:r>
          </a:p>
          <a:p>
            <a:pPr fontAlgn="base"/>
            <a:r>
              <a:rPr lang="he-IL" sz="1200" b="0" i="0" kern="1200" dirty="0">
                <a:solidFill>
                  <a:schemeClr val="tx1"/>
                </a:solidFill>
                <a:effectLst/>
                <a:latin typeface="+mn-lt"/>
                <a:ea typeface="+mn-ea"/>
                <a:cs typeface="+mn-cs"/>
              </a:rPr>
              <a:t> העובד צריך לנכות אחוזים מסוימים ממשכורתו לגורמים שונים. ההפרשה לחלק מהגורמים היא מכוח החוק וחלק מבחירת העובד. חלק מהניכויים כוללים ניכוי למס הכנסה ביטוח לאומי ולקופות גמל.(סעיף 6 לתוספת בחוק הגנת השכר,תשי"ח-1958)</a:t>
            </a:r>
          </a:p>
          <a:p>
            <a:pPr fontAlgn="base"/>
            <a:r>
              <a:rPr lang="he-IL" sz="1200" b="1" i="0" u="sng" kern="1200" dirty="0">
                <a:solidFill>
                  <a:schemeClr val="tx1"/>
                </a:solidFill>
                <a:effectLst/>
                <a:latin typeface="+mn-lt"/>
                <a:ea typeface="+mn-ea"/>
                <a:cs typeface="+mn-cs"/>
              </a:rPr>
              <a:t>ניכוי רשות</a:t>
            </a:r>
          </a:p>
          <a:p>
            <a:pPr fontAlgn="base"/>
            <a:r>
              <a:rPr lang="he-IL" sz="1200" b="0" i="0" kern="1200" dirty="0">
                <a:solidFill>
                  <a:schemeClr val="tx1"/>
                </a:solidFill>
                <a:effectLst/>
                <a:latin typeface="+mn-lt"/>
                <a:ea typeface="+mn-ea"/>
                <a:cs typeface="+mn-cs"/>
              </a:rPr>
              <a:t>ניכויים הנלקחים מהעובד וניתנים למעביד .ניכויים אלו הם מכוח הסכם בין העובד למעביד . כגון החזר הלוואה, ניכוי בגין השתתפות בארוחות וכדומה.</a:t>
            </a:r>
          </a:p>
          <a:p>
            <a:pPr fontAlgn="base"/>
            <a:r>
              <a:rPr lang="he-IL" sz="1200" b="1" i="0" u="sng" kern="1200" dirty="0">
                <a:solidFill>
                  <a:schemeClr val="tx1"/>
                </a:solidFill>
                <a:effectLst/>
                <a:latin typeface="+mn-lt"/>
                <a:ea typeface="+mn-ea"/>
                <a:cs typeface="+mn-cs"/>
              </a:rPr>
              <a:t>נתונים מצטברים</a:t>
            </a:r>
          </a:p>
          <a:p>
            <a:pPr fontAlgn="base"/>
            <a:r>
              <a:rPr lang="he-IL" sz="1200" b="0" i="0" kern="1200" dirty="0">
                <a:solidFill>
                  <a:schemeClr val="tx1"/>
                </a:solidFill>
                <a:effectLst/>
                <a:latin typeface="+mn-lt"/>
                <a:ea typeface="+mn-ea"/>
                <a:cs typeface="+mn-cs"/>
              </a:rPr>
              <a:t>נתונים מתחילת השנה עד לחודש שבו התלוש נוצר כולל הנתונים של אותו חודש נתון.</a:t>
            </a:r>
          </a:p>
          <a:p>
            <a:pPr fontAlgn="base"/>
            <a:r>
              <a:rPr lang="he-IL" sz="1200" b="1" i="0" u="sng" kern="1200" dirty="0">
                <a:solidFill>
                  <a:schemeClr val="tx1"/>
                </a:solidFill>
                <a:effectLst/>
                <a:latin typeface="+mn-lt"/>
                <a:ea typeface="+mn-ea"/>
                <a:cs typeface="+mn-cs"/>
              </a:rPr>
              <a:t>נתונים כללים חודשיים</a:t>
            </a:r>
          </a:p>
          <a:p>
            <a:pPr fontAlgn="base"/>
            <a:r>
              <a:rPr lang="he-IL" sz="1200" b="0" i="0" kern="1200" dirty="0">
                <a:solidFill>
                  <a:schemeClr val="tx1"/>
                </a:solidFill>
                <a:effectLst/>
                <a:latin typeface="+mn-lt"/>
                <a:ea typeface="+mn-ea"/>
                <a:cs typeface="+mn-cs"/>
              </a:rPr>
              <a:t>נתונים אלו כוללים בתוכם החודש עבורו נוצר </a:t>
            </a:r>
            <a:r>
              <a:rPr lang="he-IL" sz="1200" b="0" i="0" kern="1200" dirty="0" err="1">
                <a:solidFill>
                  <a:schemeClr val="tx1"/>
                </a:solidFill>
                <a:effectLst/>
                <a:latin typeface="+mn-lt"/>
                <a:ea typeface="+mn-ea"/>
                <a:cs typeface="+mn-cs"/>
              </a:rPr>
              <a:t>התלוש,ימי</a:t>
            </a:r>
            <a:r>
              <a:rPr lang="he-IL" sz="1200" b="0" i="0" kern="1200" dirty="0">
                <a:solidFill>
                  <a:schemeClr val="tx1"/>
                </a:solidFill>
                <a:effectLst/>
                <a:latin typeface="+mn-lt"/>
                <a:ea typeface="+mn-ea"/>
                <a:cs typeface="+mn-cs"/>
              </a:rPr>
              <a:t> עבודה בפועל  ,שעות עבודה בפועל, ימי עבודה ושעות עבודה שבמקום העבודה באותו חודש, תעריף יום ושעה של העובד , הפרשת מעביד לקופת הגמל , השכר ממנו הפריש המעביד </a:t>
            </a:r>
            <a:r>
              <a:rPr lang="he-IL" sz="1200" b="0" i="0" kern="1200" dirty="0" err="1">
                <a:solidFill>
                  <a:schemeClr val="tx1"/>
                </a:solidFill>
                <a:effectLst/>
                <a:latin typeface="+mn-lt"/>
                <a:ea typeface="+mn-ea"/>
                <a:cs typeface="+mn-cs"/>
              </a:rPr>
              <a:t>לקופ"ג</a:t>
            </a:r>
            <a:r>
              <a:rPr lang="he-IL" sz="1200" b="0" i="0" kern="1200" dirty="0">
                <a:solidFill>
                  <a:schemeClr val="tx1"/>
                </a:solidFill>
                <a:effectLst/>
                <a:latin typeface="+mn-lt"/>
                <a:ea typeface="+mn-ea"/>
                <a:cs typeface="+mn-cs"/>
              </a:rPr>
              <a:t> וכדומה. בנוסף התלוש יכיל את השכר שחייב במס הכנסה ובביטוח לאומי ,שכר מינימום לשעה ולחודש וצורת התשלום.</a:t>
            </a:r>
          </a:p>
          <a:p>
            <a:endParaRPr lang="he-IL" dirty="0"/>
          </a:p>
          <a:p>
            <a:r>
              <a:rPr lang="he-IL" sz="2000" b="1" u="sng" dirty="0"/>
              <a:t>לחלק דף דוגמא ולהסביר</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2000" dirty="0">
                <a:hlinkClick r:id="rId3"/>
              </a:rPr>
              <a:t>https://www.tamal.co.il/%D7%97%D7%93%D7%A9%D7%95%D7%AA/%D7%AA%D7%9C%D7%95%D7%A9-%D7%9E%D7%A9%D7%9B%D7%95%D7%A8%D7%AA</a:t>
            </a:r>
            <a:endParaRPr lang="he-IL" sz="2000" dirty="0"/>
          </a:p>
          <a:p>
            <a:endParaRPr lang="he-IL" sz="2000" b="1" u="sng" dirty="0"/>
          </a:p>
          <a:p>
            <a:endParaRPr lang="he-IL" sz="2000" b="1" u="sng"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35</a:t>
            </a:fld>
            <a:endParaRPr lang="he-IL"/>
          </a:p>
        </p:txBody>
      </p:sp>
    </p:spTree>
    <p:extLst>
      <p:ext uri="{BB962C8B-B14F-4D97-AF65-F5344CB8AC3E}">
        <p14:creationId xmlns:p14="http://schemas.microsoft.com/office/powerpoint/2010/main" val="3227544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36</a:t>
            </a:fld>
            <a:endParaRPr lang="he-IL"/>
          </a:p>
        </p:txBody>
      </p:sp>
    </p:spTree>
    <p:extLst>
      <p:ext uri="{BB962C8B-B14F-4D97-AF65-F5344CB8AC3E}">
        <p14:creationId xmlns:p14="http://schemas.microsoft.com/office/powerpoint/2010/main" val="3749842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37</a:t>
            </a:fld>
            <a:endParaRPr lang="he-IL"/>
          </a:p>
        </p:txBody>
      </p:sp>
    </p:spTree>
    <p:extLst>
      <p:ext uri="{BB962C8B-B14F-4D97-AF65-F5344CB8AC3E}">
        <p14:creationId xmlns:p14="http://schemas.microsoft.com/office/powerpoint/2010/main" val="1626413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a:solidFill>
                  <a:schemeClr val="tx1"/>
                </a:solidFill>
                <a:effectLst/>
                <a:latin typeface="+mn-lt"/>
                <a:ea typeface="+mn-ea"/>
                <a:cs typeface="+mn-cs"/>
              </a:rPr>
              <a:t>מה שתמיד נפגע הוא החסכונות. וזו פגיעה בעייתית משתי סיבות: א. אנחנו חוסכים כסף לעת צרה ולעת זקנה; ב. אם לא כדאי לנו לחסוך, אז אנחנו חוסכים פחות. תופעת הירידה בהיקפי החיסכון בעולם המערבי היא בעיה רווחת. אנשים בעלי </a:t>
            </a:r>
            <a:r>
              <a:rPr lang="he-IL" sz="1200" b="0" i="0" u="none" strike="noStrike" kern="1200" dirty="0">
                <a:solidFill>
                  <a:schemeClr val="tx1"/>
                </a:solidFill>
                <a:effectLst/>
                <a:latin typeface="+mn-lt"/>
                <a:ea typeface="+mn-ea"/>
                <a:cs typeface="+mn-cs"/>
                <a:hlinkClick r:id="rId3" tooltip="Glossary: חיסכון"/>
              </a:rPr>
              <a:t>חיסכון</a:t>
            </a:r>
            <a:r>
              <a:rPr lang="he-IL" sz="1200" b="0" i="0" kern="1200" dirty="0">
                <a:solidFill>
                  <a:schemeClr val="tx1"/>
                </a:solidFill>
                <a:effectLst/>
                <a:latin typeface="+mn-lt"/>
                <a:ea typeface="+mn-ea"/>
                <a:cs typeface="+mn-cs"/>
              </a:rPr>
              <a:t> מועט או היעדר </a:t>
            </a:r>
            <a:r>
              <a:rPr lang="he-IL" sz="1200" b="0" i="0" kern="1200" dirty="0" err="1">
                <a:solidFill>
                  <a:schemeClr val="tx1"/>
                </a:solidFill>
                <a:effectLst/>
                <a:latin typeface="+mn-lt"/>
                <a:ea typeface="+mn-ea"/>
                <a:cs typeface="+mn-cs"/>
              </a:rPr>
              <a:t>חיסכונות</a:t>
            </a:r>
            <a:r>
              <a:rPr lang="he-IL" sz="1200" b="0" i="0" kern="1200" dirty="0">
                <a:solidFill>
                  <a:schemeClr val="tx1"/>
                </a:solidFill>
                <a:effectLst/>
                <a:latin typeface="+mn-lt"/>
                <a:ea typeface="+mn-ea"/>
                <a:cs typeface="+mn-cs"/>
              </a:rPr>
              <a:t> בכלל חשופים לעוני בעת משבר או זקנה. זו אחת הסיבות שבעשור האחרון הונהגה בישראל פנסיית חובה (לעובדים 2008, לעצמאים 2017) והונהג חיסכון לכל ילד כחלק מקצבת ילדים (2017). עוד על כך </a:t>
            </a:r>
            <a:r>
              <a:rPr lang="he-IL" sz="1200" b="0" i="0" u="sng" kern="1200" dirty="0">
                <a:solidFill>
                  <a:schemeClr val="tx1"/>
                </a:solidFill>
                <a:effectLst/>
                <a:latin typeface="+mn-lt"/>
                <a:ea typeface="+mn-ea"/>
                <a:cs typeface="+mn-cs"/>
                <a:hlinkClick r:id="rId4"/>
              </a:rPr>
              <a:t>בפרק על חיסכון</a:t>
            </a:r>
            <a:r>
              <a:rPr lang="he-IL" sz="1200" b="0" i="0" kern="1200" dirty="0">
                <a:solidFill>
                  <a:schemeClr val="tx1"/>
                </a:solidFill>
                <a:effectLst/>
                <a:latin typeface="+mn-lt"/>
                <a:ea typeface="+mn-ea"/>
                <a:cs typeface="+mn-cs"/>
              </a:rPr>
              <a:t>.</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סיכום</a:t>
            </a:r>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אינפלציה היא עליית מחירים שיש לה תרחישים וסיבות שונות. במצב </a:t>
            </a:r>
            <a:r>
              <a:rPr lang="he-IL" sz="1200" b="0" i="0" kern="1200" dirty="0" err="1">
                <a:solidFill>
                  <a:schemeClr val="tx1"/>
                </a:solidFill>
                <a:effectLst/>
                <a:latin typeface="+mn-lt"/>
                <a:ea typeface="+mn-ea"/>
                <a:cs typeface="+mn-cs"/>
              </a:rPr>
              <a:t>מסויים</a:t>
            </a:r>
            <a:r>
              <a:rPr lang="he-IL" sz="1200" b="0" i="0" kern="1200" dirty="0">
                <a:solidFill>
                  <a:schemeClr val="tx1"/>
                </a:solidFill>
                <a:effectLst/>
                <a:latin typeface="+mn-lt"/>
                <a:ea typeface="+mn-ea"/>
                <a:cs typeface="+mn-cs"/>
              </a:rPr>
              <a:t> אינפלציה היא מצב שיש לו היבטים חיוביים, לפחות לטווח הזמן הקצר. בטווח הזמן הארוך אינפלציה מסוכנת לחסכונות ועלולה להיות מסוכנת למשק בכלל אם היא יוצאת מכלל שליטה. יש מצבים אינפלציוניים שנובעים ממשבר זמני או מפער בין ענפים כלכליים ויש כאלו שנובעים ממדיניות ממשלתית. יש ויכוח בין המומחים לגבי היתרונות של אינפלציה בשיעור מתון, וכמובן ויכוח לא פחות סוער לגבי האופן הנכון להתמודד או לצאת ממצב זה.</a:t>
            </a:r>
          </a:p>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9</a:t>
            </a:fld>
            <a:endParaRPr lang="he-IL"/>
          </a:p>
        </p:txBody>
      </p:sp>
    </p:spTree>
    <p:extLst>
      <p:ext uri="{BB962C8B-B14F-4D97-AF65-F5344CB8AC3E}">
        <p14:creationId xmlns:p14="http://schemas.microsoft.com/office/powerpoint/2010/main" val="3649111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i="0" kern="1200" dirty="0">
                <a:solidFill>
                  <a:schemeClr val="tx1"/>
                </a:solidFill>
                <a:effectLst/>
                <a:latin typeface="+mn-lt"/>
                <a:ea typeface="+mn-ea"/>
                <a:cs typeface="+mn-cs"/>
              </a:rPr>
              <a:t>כסף מזומן</a:t>
            </a:r>
            <a:br>
              <a:rPr lang="he-IL" sz="1200" b="1"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זהו אמצעי תשלום נפוץ שכולם מכירים. הכסף המזומן הוא אמצעי חליפין, שנועד להסדרת חיי המסחר. בכל מדינה נקבע מטבע רשמי שמייצג את הסחורות כ"הילך חוקי". בישראל </a:t>
            </a:r>
            <a:r>
              <a:rPr lang="he-IL" sz="1200" b="0" i="0" kern="1200" dirty="0" err="1">
                <a:solidFill>
                  <a:schemeClr val="tx1"/>
                </a:solidFill>
                <a:effectLst/>
                <a:latin typeface="+mn-lt"/>
                <a:ea typeface="+mn-ea"/>
                <a:cs typeface="+mn-cs"/>
              </a:rPr>
              <a:t>ההילך</a:t>
            </a:r>
            <a:r>
              <a:rPr lang="he-IL" sz="1200" b="0" i="0" kern="1200" dirty="0">
                <a:solidFill>
                  <a:schemeClr val="tx1"/>
                </a:solidFill>
                <a:effectLst/>
                <a:latin typeface="+mn-lt"/>
                <a:ea typeface="+mn-ea"/>
                <a:cs typeface="+mn-cs"/>
              </a:rPr>
              <a:t> החוקי הוא השקל החדש.</a:t>
            </a:r>
          </a:p>
          <a:p>
            <a:r>
              <a:rPr lang="he-IL" sz="1200" b="1" i="0" kern="1200" dirty="0">
                <a:solidFill>
                  <a:schemeClr val="tx1"/>
                </a:solidFill>
                <a:effectLst/>
                <a:latin typeface="+mn-lt"/>
                <a:ea typeface="+mn-ea"/>
                <a:cs typeface="+mn-cs"/>
              </a:rPr>
              <a:t>המחאה (צ'ק)</a:t>
            </a:r>
            <a:br>
              <a:rPr lang="he-IL" sz="1200" b="1"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ההמחאה או צ'ק (בכתיב עברית תקינה, שיק) היא פקודה ללא תנאי ערוכה בכתב וחתומה בידי אדם (המושך = בעל החשבון) השולח בקשה אל הבנק (הנמשך), לשלם לאדם פלוני (המוטב) או לפקודתו סכום </a:t>
            </a:r>
            <a:r>
              <a:rPr lang="he-IL" sz="1200" b="0" i="0" u="none" strike="noStrike" kern="1200" dirty="0">
                <a:solidFill>
                  <a:schemeClr val="tx1"/>
                </a:solidFill>
                <a:effectLst/>
                <a:latin typeface="+mn-lt"/>
                <a:ea typeface="+mn-ea"/>
                <a:cs typeface="+mn-cs"/>
                <a:hlinkClick r:id="rId3" tooltip="Glossary: כסף"/>
              </a:rPr>
              <a:t>כסף</a:t>
            </a:r>
            <a:r>
              <a:rPr lang="he-IL" sz="1200" b="0" i="0" kern="1200" dirty="0">
                <a:solidFill>
                  <a:schemeClr val="tx1"/>
                </a:solidFill>
                <a:effectLst/>
                <a:latin typeface="+mn-lt"/>
                <a:ea typeface="+mn-ea"/>
                <a:cs typeface="+mn-cs"/>
              </a:rPr>
              <a:t> מסוים.</a:t>
            </a:r>
          </a:p>
          <a:p>
            <a:r>
              <a:rPr lang="he-IL" sz="1200" b="0" i="0" kern="1200" dirty="0">
                <a:solidFill>
                  <a:schemeClr val="tx1"/>
                </a:solidFill>
                <a:effectLst/>
                <a:latin typeface="+mn-lt"/>
                <a:ea typeface="+mn-ea"/>
                <a:cs typeface="+mn-cs"/>
              </a:rPr>
              <a:t>אחד מהחסרונות של השימוש בצ'קים הוא שלא כל חנות מסכימה לקבל אותם כאמצעי תשלום, היות שלא ברור בזמן התשלום על הרכוש האם הצ'ק יכובד על ידי הבנק או לא.</a:t>
            </a:r>
          </a:p>
          <a:p>
            <a:r>
              <a:rPr lang="he-IL" sz="1200" b="1" i="0" kern="1200" dirty="0">
                <a:solidFill>
                  <a:schemeClr val="tx1"/>
                </a:solidFill>
                <a:effectLst/>
                <a:latin typeface="+mn-lt"/>
                <a:ea typeface="+mn-ea"/>
                <a:cs typeface="+mn-cs"/>
              </a:rPr>
              <a:t>כרטיס אשראי</a:t>
            </a:r>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זהו אמצעי התשלום הנפוץ ביותר כיום. קל להוציא אותו ומתאים לכל גיל. הכרטיס נותן מענה לנושא המעקב – אנחנו מקבלים כל תחילת חודש רשימה של כל ההוצאות שלנו והכל יורד בבת-אחת מחשבון הבנק שלנו.</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כרטיסי חיוב</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סוג נוסף של כרטיס חיוב הוא כרטיס חיוב מיידי – בשונה מכרטיס אשראי, שבו משלמים אחת לחודש (כלומר בממוצע דחיית תשלום של שבועיים) בכרטיס חיוב מיידי, שנקרא גם כרטיס "דביט", מחייבים ישירות את חשבון הבנק בסכום ההוצאה – חיים עכשיו ולא על חשבון העתיד. אם יש כסף בחשבון ניתן לבצע רכישה, אם </a:t>
            </a:r>
            <a:r>
              <a:rPr lang="he-IL" sz="1200" b="0" i="0" kern="1200" dirty="0" err="1">
                <a:solidFill>
                  <a:schemeClr val="tx1"/>
                </a:solidFill>
                <a:effectLst/>
                <a:latin typeface="+mn-lt"/>
                <a:ea typeface="+mn-ea"/>
                <a:cs typeface="+mn-cs"/>
              </a:rPr>
              <a:t>איו</a:t>
            </a:r>
            <a:r>
              <a:rPr lang="he-IL" sz="1200" b="0" i="0" kern="1200" dirty="0">
                <a:solidFill>
                  <a:schemeClr val="tx1"/>
                </a:solidFill>
                <a:effectLst/>
                <a:latin typeface="+mn-lt"/>
                <a:ea typeface="+mn-ea"/>
                <a:cs typeface="+mn-cs"/>
              </a:rPr>
              <a:t> כסף – לא ניתן. יכולת השליטה על ההוצאות מול ההכנסות טובה יותר.</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שלושה יתרונות נוספים לשימוש בכרטיס חיוב מיידי (דביט) בהשוואה לכרטיס חיוב נדחה:</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1. עלות החזקתו זולה יותר</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2. אמצעי תשלום נגיש לכולם, גם למי שיש לו כרטיס אשראי וגם למי שאין לו.</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3. גם נוער מעל גיל 16 בעל חשבון בנק יכול לקבל אותו מהבנק (בגילאי 14-16 במגבלות מסוימות).</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שימו לב, פרט לכרטיס הרב-קו הנפוץ, יש לבדוק את הצורך שלכם בהחזקת כרטיס חיוב בכלל.</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 </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נוסף לכרטיס החיוב </a:t>
            </a:r>
            <a:r>
              <a:rPr lang="he-IL" sz="1200" b="0" i="0" kern="1200" dirty="0" err="1">
                <a:solidFill>
                  <a:schemeClr val="tx1"/>
                </a:solidFill>
                <a:effectLst/>
                <a:latin typeface="+mn-lt"/>
                <a:ea typeface="+mn-ea"/>
                <a:cs typeface="+mn-cs"/>
              </a:rPr>
              <a:t>המיידי</a:t>
            </a:r>
            <a:r>
              <a:rPr lang="he-IL" sz="1200" b="0" i="0" kern="1200" dirty="0">
                <a:solidFill>
                  <a:schemeClr val="tx1"/>
                </a:solidFill>
                <a:effectLst/>
                <a:latin typeface="+mn-lt"/>
                <a:ea typeface="+mn-ea"/>
                <a:cs typeface="+mn-cs"/>
              </a:rPr>
              <a:t> קיים כרטיס חיוב נטען – כרטיס חיוב שטוענים בכסף מראש וכך ניתן לשלוט בהוצאות בצורה טובה יותר. למעשה לחלקכם כבר יש סוג של כרטיס כזה – כרטיס הרב-קו שמשמש לתשלום בתחבורה הציבורית הוא סוג של כרטיס כזה.</a:t>
            </a:r>
          </a:p>
          <a:p>
            <a:endParaRPr lang="he-IL" dirty="0"/>
          </a:p>
          <a:p>
            <a:br>
              <a:rPr lang="he-IL" dirty="0"/>
            </a:br>
            <a:r>
              <a:rPr lang="he-IL" sz="1200" b="0" i="0" kern="1200" dirty="0">
                <a:solidFill>
                  <a:schemeClr val="tx1"/>
                </a:solidFill>
                <a:effectLst/>
                <a:latin typeface="+mn-lt"/>
                <a:ea typeface="+mn-ea"/>
                <a:cs typeface="+mn-cs"/>
              </a:rPr>
              <a:t>אין בעיה להשתמש בכרטיס האשראי כאמצעי התשלום המרכזי, רק חשוב לשים לב לשימוש נכון ולבדיקה מעת לעת של חשבון החיוב, כדי לראות שהקניות שלכם אכן מופיעות כמו שצריך בפירוט. במידה ומשהו נראה "לא הגיוני", אולי רכישות שלא ביצעתם ומופיעות בדף הפירוט או באתר האינטרנט – גשו מיד להורים שלכם ודווחו איתם לבנק ולחברת האשראי.</a:t>
            </a:r>
            <a:br>
              <a:rPr lang="he-IL" dirty="0"/>
            </a:br>
            <a:r>
              <a:rPr lang="he-IL" sz="1200" b="0" i="0" kern="1200" dirty="0">
                <a:solidFill>
                  <a:schemeClr val="tx1"/>
                </a:solidFill>
                <a:effectLst/>
                <a:latin typeface="+mn-lt"/>
                <a:ea typeface="+mn-ea"/>
                <a:cs typeface="+mn-cs"/>
              </a:rPr>
              <a:t>בסופו של דבר כל אמצעי תשלום מאפשרים לנו לרכוש מוצרים ושירותים. החכמה היא להשתמש באמצעי התשלום המתאים ולקנות רק את מה שצריך, אבל על זה נדבר בפרק בנושא </a:t>
            </a:r>
            <a:r>
              <a:rPr lang="he-IL" sz="1200" b="0" i="0" u="sng" kern="1200" dirty="0">
                <a:solidFill>
                  <a:schemeClr val="tx1"/>
                </a:solidFill>
                <a:effectLst/>
                <a:latin typeface="+mn-lt"/>
                <a:ea typeface="+mn-ea"/>
                <a:cs typeface="+mn-cs"/>
                <a:hlinkClick r:id="rId4"/>
              </a:rPr>
              <a:t>צרכנות נבונה</a:t>
            </a:r>
            <a:r>
              <a:rPr lang="he-IL" sz="1200" b="0" i="0" kern="1200" dirty="0">
                <a:solidFill>
                  <a:schemeClr val="tx1"/>
                </a:solidFill>
                <a:effectLst/>
                <a:latin typeface="+mn-lt"/>
                <a:ea typeface="+mn-ea"/>
                <a:cs typeface="+mn-cs"/>
              </a:rPr>
              <a:t>.</a:t>
            </a:r>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10</a:t>
            </a:fld>
            <a:endParaRPr lang="he-IL"/>
          </a:p>
        </p:txBody>
      </p:sp>
    </p:spTree>
    <p:extLst>
      <p:ext uri="{BB962C8B-B14F-4D97-AF65-F5344CB8AC3E}">
        <p14:creationId xmlns:p14="http://schemas.microsoft.com/office/powerpoint/2010/main" val="2632756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i="0" kern="1200" dirty="0">
                <a:solidFill>
                  <a:schemeClr val="tx1"/>
                </a:solidFill>
                <a:effectLst/>
                <a:latin typeface="+mn-lt"/>
                <a:ea typeface="+mn-ea"/>
                <a:cs typeface="+mn-cs"/>
              </a:rPr>
              <a:t>למה כדאי לפתוח חשבון בנק?</a:t>
            </a:r>
            <a:endParaRPr lang="he-IL" sz="1200" b="0" i="0" kern="1200" dirty="0">
              <a:solidFill>
                <a:schemeClr val="tx1"/>
              </a:solidFill>
              <a:effectLst/>
              <a:latin typeface="+mn-lt"/>
              <a:ea typeface="+mn-ea"/>
              <a:cs typeface="+mn-cs"/>
            </a:endParaRP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אפשרויות ניהול:</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באמצעות החשבון ניתן לעקוב אחר הפעילות הכספית שלנו, לשלם לגופים שונים על ידי אמצעי תשלום מגוונים כמו כרטיס אשראי, הוראת קבע, ושיקים וכן למשוך כספים בכל שעה ומקום דרך הכספומט.</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ביטחון:</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שמירת סכומי </a:t>
            </a:r>
            <a:r>
              <a:rPr lang="he-IL" sz="1200" b="0" i="0" u="none" strike="noStrike" kern="1200" dirty="0">
                <a:solidFill>
                  <a:schemeClr val="tx1"/>
                </a:solidFill>
                <a:effectLst/>
                <a:latin typeface="+mn-lt"/>
                <a:ea typeface="+mn-ea"/>
                <a:cs typeface="+mn-cs"/>
                <a:hlinkClick r:id="rId3" tooltip="Glossary: כסף"/>
              </a:rPr>
              <a:t>כסף</a:t>
            </a:r>
            <a:r>
              <a:rPr lang="he-IL" sz="1200" b="0" i="0" kern="1200" dirty="0">
                <a:solidFill>
                  <a:schemeClr val="tx1"/>
                </a:solidFill>
                <a:effectLst/>
                <a:latin typeface="+mn-lt"/>
                <a:ea typeface="+mn-ea"/>
                <a:cs typeface="+mn-cs"/>
              </a:rPr>
              <a:t> בבית או מתחת לכרית אינה דבר כל כך בטוח. </a:t>
            </a:r>
            <a:r>
              <a:rPr lang="he-IL" sz="1200" b="0" i="0" u="none" strike="noStrike" kern="1200" dirty="0">
                <a:solidFill>
                  <a:schemeClr val="tx1"/>
                </a:solidFill>
                <a:effectLst/>
                <a:latin typeface="+mn-lt"/>
                <a:ea typeface="+mn-ea"/>
                <a:cs typeface="+mn-cs"/>
                <a:hlinkClick r:id="rId4" tooltip="Glossary: כסף מזומן"/>
              </a:rPr>
              <a:t>כסף מזומן</a:t>
            </a:r>
            <a:r>
              <a:rPr lang="he-IL" sz="1200" b="0" i="0" kern="1200" dirty="0">
                <a:solidFill>
                  <a:schemeClr val="tx1"/>
                </a:solidFill>
                <a:effectLst/>
                <a:latin typeface="+mn-lt"/>
                <a:ea typeface="+mn-ea"/>
                <a:cs typeface="+mn-cs"/>
              </a:rPr>
              <a:t> יכול להיאבד או להיגנב, ולכן עדיף לשמור אותו במקום בטוח יותר כמו הבנק.</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צבירת כסף:</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הבנק מאפשר לכם להרוויח כסף על הכסף שלכם. בעבור סכום כסף שתחסכו באמצעות אחד ממוצרי הבנק, תקבלו תוספת כספית הידועה בשם </a:t>
            </a:r>
            <a:r>
              <a:rPr lang="he-IL" sz="1200" b="0" i="0" u="none" strike="noStrike" kern="1200" dirty="0">
                <a:solidFill>
                  <a:schemeClr val="tx1"/>
                </a:solidFill>
                <a:effectLst/>
                <a:latin typeface="+mn-lt"/>
                <a:ea typeface="+mn-ea"/>
                <a:cs typeface="+mn-cs"/>
                <a:hlinkClick r:id="rId5" tooltip="Glossary: ריבית"/>
              </a:rPr>
              <a:t>ריבית</a:t>
            </a:r>
            <a:r>
              <a:rPr lang="he-IL" sz="1200" b="0" i="0" kern="1200" dirty="0">
                <a:solidFill>
                  <a:schemeClr val="tx1"/>
                </a:solidFill>
                <a:effectLst/>
                <a:latin typeface="+mn-lt"/>
                <a:ea typeface="+mn-ea"/>
                <a:cs typeface="+mn-cs"/>
              </a:rPr>
              <a:t>, אשר גדלה ככל שהסכום שתחסכו יהיה גבוה יותר.</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חשוב לדעת שהנוחות אינה ניתנת בחינם, הרווח של הבנק מבוסס על הריביות והעמלות שהוא גובה על השירותים שהוא נותן לכם.</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מאיזה גיל אפשר לפתוח חשבון בנק?</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מגיל 14 תוכלו לפתוח חשבון צעיר המעניק לכם שירותים בנקאיים המותאמים לגילכם.</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מגיל 15 תוכלו לפתוח חשבון "עובד צעיר" שזהה בתנאיו לחשבון רגיל של בן 16.</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מגיל 14 עד 16 תצטרכו להגיע עם ההורים על מנת לפתוח את החשבון.</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מגיל 16 תוכלו לפתוח חשבון לבד עם הצגה של ת.ז.</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ומה לגבי כרטיס אשראי?</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אם אתם בני 16 ומעלה ופתחתם חשבון בנק, תוכלו לקבל כרטיס אשראי מקומי לרכישות בארץ.</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במידה והנכם מתחת לגיל 16, תוכלו לקבל כרטיס חיוב למשיכת מזומנים בלבד באמצעות הכספומט.</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מה עוד חשוב לדעת לפני פתיחת חשבון בנק?</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פתיחת חשבון לראשונה ומפגש עם הבנק דורשים הכנה והבנה מקדימה של העולם הפיננסי. אם החלטתם שאתם רוצים לפתוח חשבון בנק חשוב שתבחרו בבנק שיעניק לכם את התנאים הטובים ביותר לצרכים שלכם. זכרו: הבנקים הם עסק הפועל למטרת רווח הרוצה באופן תמידי להגדיל את מאגר לקוחותיו.</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עבור הבנקים אתם יעד חשוב להשגה, ולכן הם יציעו לכם הטבות מיוחדות בכדי למשוך אתכם אליהם, לדוגמא: פטור מתשלום על שירותי הבנק, כרטיסים להופעות, נגנים, תיקים, שוברים וכדומה. במקרה הזה חשוב לא להתפתות להטבות קצרות טווח ולעשות בחירה שקולה ועניינית, כזו שתעניק לכם את התנאים המתאימים ביותר לצרכיכם האישיים, וגם תחסוך לכם בטווח הרחוק עלויות רבות.</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לסיכום</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פתיחת חשבון בנק מהווה את אחד מהצעדים המרכזיים בדרכיכם לעצמאות כלכלית ורכישת מיומנויות של ניהול פיננסי. אלו מיומנויות שתפתחו לאורך השנים וילוו אתכם כל חייכם, ולכן ישנה חשיבות להתנסות בהן כבר מגיל צעיר, כל עוד לא נעשו צעדים פיננסיים קריטיים יותר בעלי השלכות לטווח הרחוק.</a:t>
            </a:r>
          </a:p>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11</a:t>
            </a:fld>
            <a:endParaRPr lang="he-IL"/>
          </a:p>
        </p:txBody>
      </p:sp>
    </p:spTree>
    <p:extLst>
      <p:ext uri="{BB962C8B-B14F-4D97-AF65-F5344CB8AC3E}">
        <p14:creationId xmlns:p14="http://schemas.microsoft.com/office/powerpoint/2010/main" val="698757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0" i="0" kern="1200" dirty="0">
                <a:solidFill>
                  <a:schemeClr val="tx1"/>
                </a:solidFill>
                <a:effectLst/>
                <a:latin typeface="+mn-lt"/>
                <a:ea typeface="+mn-ea"/>
                <a:cs typeface="+mn-cs"/>
              </a:rPr>
              <a:t>ההתנהגות הפיננסית שלנו מבוססת על איזון מתמיד בין הכנסות שלנו לבין הוצאות שלנו.</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בעולם מושלם צריך להתקיים איזון בין ההכנסות וההוצאות שלנו- כלומר על כל שקל שאנחנו מוציאים הרווחנו לפחות שקל קודם לכן. אבל החיים מורכבים יותר וגם בלתי צפויים. יש מוצרים או שירותים שאנחנו לא יכולים לקנות מההכנסה השוטפת שלנו, ואירועים בלתי צפויים עלולים לגרום לירידה בהכנסות או לעלייה בהוצאות (או שניהם יחד). </a:t>
            </a:r>
            <a:r>
              <a:rPr lang="he-IL" sz="1200" b="0" i="0" u="none" strike="noStrike" kern="1200" dirty="0">
                <a:solidFill>
                  <a:schemeClr val="tx1"/>
                </a:solidFill>
                <a:effectLst/>
                <a:latin typeface="+mn-lt"/>
                <a:ea typeface="+mn-ea"/>
                <a:cs typeface="+mn-cs"/>
                <a:hlinkClick r:id="rId3" tooltip="Glossary: חיסכון"/>
              </a:rPr>
              <a:t>חיסכון</a:t>
            </a:r>
            <a:r>
              <a:rPr lang="he-IL" sz="1200" b="0" i="0" kern="1200" dirty="0">
                <a:solidFill>
                  <a:schemeClr val="tx1"/>
                </a:solidFill>
                <a:effectLst/>
                <a:latin typeface="+mn-lt"/>
                <a:ea typeface="+mn-ea"/>
                <a:cs typeface="+mn-cs"/>
              </a:rPr>
              <a:t> מאפשר לנו לתכנן רכישה גדולה כמו גם להתמודד עם אירועים בלתי צפויים מבלי להיכנס לחובות.</a:t>
            </a:r>
          </a:p>
          <a:p>
            <a:r>
              <a:rPr lang="he-IL" sz="1200" b="0" i="0" kern="1200" dirty="0">
                <a:solidFill>
                  <a:schemeClr val="tx1"/>
                </a:solidFill>
                <a:effectLst/>
                <a:latin typeface="+mn-lt"/>
                <a:ea typeface="+mn-ea"/>
                <a:cs typeface="+mn-cs"/>
              </a:rPr>
              <a:t> </a:t>
            </a:r>
          </a:p>
          <a:p>
            <a:r>
              <a:rPr lang="he-IL" sz="1200" b="1" i="0" kern="1200" dirty="0">
                <a:solidFill>
                  <a:schemeClr val="tx1"/>
                </a:solidFill>
                <a:effectLst/>
                <a:latin typeface="+mn-lt"/>
                <a:ea typeface="+mn-ea"/>
                <a:cs typeface="+mn-cs"/>
              </a:rPr>
              <a:t>חיסכון</a:t>
            </a:r>
            <a:br>
              <a:rPr lang="he-IL" sz="1200" b="1"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הוא החלק של ההכנסה שלנו שאנו לא מוציאים על בילויים או על קניית מוצרים היום, אלא זהו סכום שנצבר לעתיד. כך מתאפשר לנו לרכוש בבוא היום מוצרים או שירותים שאנחנו רוצים ושאין ביכולתנו לקנות אותם בהווה בגלל מחסור בכסף. על פי ההגדרה, חיסכון הוא </a:t>
            </a:r>
            <a:r>
              <a:rPr lang="he-IL" sz="1200" b="0" i="0" u="none" strike="noStrike" kern="1200" dirty="0">
                <a:solidFill>
                  <a:schemeClr val="tx1"/>
                </a:solidFill>
                <a:effectLst/>
                <a:latin typeface="+mn-lt"/>
                <a:ea typeface="+mn-ea"/>
                <a:cs typeface="+mn-cs"/>
                <a:hlinkClick r:id="rId4" tooltip="Glossary: כסף"/>
              </a:rPr>
              <a:t>כסף</a:t>
            </a:r>
            <a:r>
              <a:rPr lang="he-IL" sz="1200" b="0" i="0" kern="1200" dirty="0">
                <a:solidFill>
                  <a:schemeClr val="tx1"/>
                </a:solidFill>
                <a:effectLst/>
                <a:latin typeface="+mn-lt"/>
                <a:ea typeface="+mn-ea"/>
                <a:cs typeface="+mn-cs"/>
              </a:rPr>
              <a:t> שאנו צוברים בהווה לשם שימוש עתידי לכל מטרה או חלום פיננסי אותו נרצה להגשים. זה יכול להיות לזמן קצר יחסית (עד שנה) כמו חיסכון לקניית כרטיס להופעה מחו"ל; חיסכון לטווח ארוך (כמה שנים) לרכישת מכונית אחרי הצבא; או אפילו חיסכון לטווח ארוך מאוד (יותר מ-15 שנה) כמו התכנית שהורים רבים פותחים לילדיהם מהגיל הרך עבור לימודים באוניברסיטה או לרכישת דירה. חסכון יכול לעזור לנו להשיג מטרות כלכליות שונות בין אם זה לטווח הקרוב או לטווח הרחוק, אנחנו רק צריכים לבחור את החיסכון הנכון לנו.</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 </a:t>
            </a:r>
          </a:p>
          <a:p>
            <a:r>
              <a:rPr lang="he-IL" sz="1200" b="0" i="0" kern="1200" dirty="0">
                <a:solidFill>
                  <a:schemeClr val="tx1"/>
                </a:solidFill>
                <a:effectLst/>
                <a:latin typeface="+mn-lt"/>
                <a:ea typeface="+mn-ea"/>
                <a:cs typeface="+mn-cs"/>
              </a:rPr>
              <a:t>את הכסף שחוסכים אפשר להשאיר בבית, בקופה או בכל מקום בטוח אחר. אולם, במקרים רבים בוחרים לנהל אפיק חיסכון קשיח (למשל, בתכנית חיסכון בגופים מוסדיים, בבנקים </a:t>
            </a:r>
            <a:r>
              <a:rPr lang="he-IL" sz="1200" b="0" i="0" kern="1200" dirty="0" err="1">
                <a:solidFill>
                  <a:schemeClr val="tx1"/>
                </a:solidFill>
                <a:effectLst/>
                <a:latin typeface="+mn-lt"/>
                <a:ea typeface="+mn-ea"/>
                <a:cs typeface="+mn-cs"/>
              </a:rPr>
              <a:t>וכיוצ"ב</a:t>
            </a:r>
            <a:r>
              <a:rPr lang="he-IL" sz="1200" b="0" i="0" kern="1200" dirty="0">
                <a:solidFill>
                  <a:schemeClr val="tx1"/>
                </a:solidFill>
                <a:effectLst/>
                <a:latin typeface="+mn-lt"/>
                <a:ea typeface="+mn-ea"/>
                <a:cs typeface="+mn-cs"/>
              </a:rPr>
              <a:t>). אחד מיתרונותיה המרכזיים של תכנית זו הוא הריבית על הסכום שאותו מפקידים (קרן). אפיקי חיסכון נוספים שיכולים לצבור רווחים הם אפיקי השקעה שונים כמו נדל"ן (רכישת דירות או קרקעות) או בשוק ההון (בורסה). ציבור רחב בישראל בוחר להשקיע בהם באופן ישיר או עקיף. יחד עם זאת, בפרק זה נעסוק בחיסכון הבנקאי או החוץ בנקאי (קופות גמל) שזמין ונגיש יותר לבני נוער מאפיקי ההשקעה הללו. </a:t>
            </a:r>
            <a:br>
              <a:rPr lang="he-IL" sz="1200" b="0" i="0" kern="1200" dirty="0">
                <a:solidFill>
                  <a:schemeClr val="tx1"/>
                </a:solidFill>
                <a:effectLst/>
                <a:latin typeface="+mn-lt"/>
                <a:ea typeface="+mn-ea"/>
                <a:cs typeface="+mn-cs"/>
              </a:rPr>
            </a:br>
            <a:r>
              <a:rPr lang="he-IL" sz="1200" b="0" i="0" kern="1200" dirty="0">
                <a:solidFill>
                  <a:schemeClr val="tx1"/>
                </a:solidFill>
                <a:effectLst/>
                <a:latin typeface="+mn-lt"/>
                <a:ea typeface="+mn-ea"/>
                <a:cs typeface="+mn-cs"/>
              </a:rPr>
              <a:t> </a:t>
            </a:r>
          </a:p>
          <a:p>
            <a:endParaRPr lang="he-IL" dirty="0"/>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13</a:t>
            </a:fld>
            <a:endParaRPr lang="he-IL"/>
          </a:p>
        </p:txBody>
      </p:sp>
    </p:spTree>
    <p:extLst>
      <p:ext uri="{BB962C8B-B14F-4D97-AF65-F5344CB8AC3E}">
        <p14:creationId xmlns:p14="http://schemas.microsoft.com/office/powerpoint/2010/main" val="387312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חלק שלישי- שאלות חשיבה וסיכום )15 דקות</a:t>
            </a:r>
          </a:p>
          <a:p>
            <a:r>
              <a:rPr lang="he-IL" dirty="0"/>
              <a:t>(: צפייה בסרטון הסיום. במהלכו עולה כי הבעיה של רוני יותר קיצונית ממה שחשבו ההורים. </a:t>
            </a:r>
          </a:p>
          <a:p>
            <a:r>
              <a:rPr lang="he-IL" dirty="0"/>
              <a:t>הסרטון מציג מצב קיצון בכוונה להראות לתלמידים מצב מוגזם של התנהגות כדי לעורר שאלות. בשלב זה כדאי להשתמש במספר שאלות חשיבה לתלמידים בנושא:</a:t>
            </a:r>
          </a:p>
          <a:p>
            <a:r>
              <a:rPr lang="he-IL" dirty="0"/>
              <a:t> 1 .איך רוני יכולה לפתור את הבעיה הנוכחית?</a:t>
            </a:r>
          </a:p>
          <a:p>
            <a:r>
              <a:rPr lang="he-IL" dirty="0"/>
              <a:t>2 .האם הפתרון שהצעתם הוא פתרון לטווח הרחוק? </a:t>
            </a:r>
          </a:p>
          <a:p>
            <a:r>
              <a:rPr lang="he-IL" dirty="0"/>
              <a:t>3 .האם אתם חושבים שהוריה של רוני היו צריכים להעניש אותה? </a:t>
            </a:r>
          </a:p>
          <a:p>
            <a:r>
              <a:rPr lang="he-IL" dirty="0"/>
              <a:t>4 .האם גם אתם מתנהגים לפעמים בצורה דומה לרוני- יודעים שעלינו לעשות משהו אחד אבל עושים משהו אחר? מדוע? שאלות לסיכום ורפלקציה: בשלב זה מומלץ לדון עם התלמידים על תהליך הלמידה שהתקיים בכיתה. </a:t>
            </a:r>
          </a:p>
          <a:p>
            <a:r>
              <a:rPr lang="he-IL" dirty="0"/>
              <a:t>דרך תהליך הלמידה בכיתה התלמידים יכולים להסיק על תהליכי קבלת החלטות בתחום הפיננסי בחייהם- דרך בחינה והעמקה בסוגיות השונות ובדילמות שעולות, דרך התייעצות וחשיבה משותפת. להלן מספר שאלות עזר: 1</a:t>
            </a:r>
          </a:p>
          <a:p>
            <a:r>
              <a:rPr lang="he-IL" dirty="0"/>
              <a:t> 1.אילו נימוקים שמעתם שלא חשבתם עליהם בעצמכם? </a:t>
            </a:r>
          </a:p>
          <a:p>
            <a:r>
              <a:rPr lang="he-IL" dirty="0"/>
              <a:t>2 .עם אילו מסקנות יצאתם מהשיעור?</a:t>
            </a:r>
          </a:p>
          <a:p>
            <a:r>
              <a:rPr lang="he-IL" dirty="0"/>
              <a:t> 3 .האם התהליך שעברנו בכיתה הוא תהליך שהייתם מיישמים במקרים אחרים בחייכם? </a:t>
            </a:r>
          </a:p>
          <a:p>
            <a:r>
              <a:rPr lang="he-IL" dirty="0"/>
              <a:t>4 .האם לדעתכם התהליך בכיתה היה מוצלח? מדוע?</a:t>
            </a:r>
          </a:p>
          <a:p>
            <a:r>
              <a:rPr lang="he-IL" dirty="0"/>
              <a:t> 5 .אילו תחושות עלו לכם בעקבות הדיון בכיתה?</a:t>
            </a:r>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14</a:t>
            </a:fld>
            <a:endParaRPr lang="he-IL"/>
          </a:p>
        </p:txBody>
      </p:sp>
    </p:spTree>
    <p:extLst>
      <p:ext uri="{BB962C8B-B14F-4D97-AF65-F5344CB8AC3E}">
        <p14:creationId xmlns:p14="http://schemas.microsoft.com/office/powerpoint/2010/main" val="3766224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פעילות נושאים/מושגים משך פתיחה שאלון עמדות אישי 5 דקות דיון דילמה צפייה בסרטון הדילמה ודיון דילמה 25 דקות שאלות חשיבה וסיכום צפייה בסיום הסרטון ודיון בשאלות חשיבה 15 דקות</a:t>
            </a:r>
          </a:p>
          <a:p>
            <a:r>
              <a:rPr lang="he-IL" dirty="0"/>
              <a:t>פתיחה- שאלון עמדות אישי )5 דקות(:</a:t>
            </a:r>
          </a:p>
          <a:p>
            <a:r>
              <a:rPr lang="he-IL" dirty="0"/>
              <a:t> באתר יהיה קישור לשאלון עמדות. כל תלמיד יתבקש למלא את השאלון על עצמו. </a:t>
            </a:r>
          </a:p>
          <a:p>
            <a:r>
              <a:rPr lang="he-IL" dirty="0"/>
              <a:t>השאלון מיועד לפתיחת צוהר לדיון, ולכן מוצעות שאלות לדיון בהמשך. להלן השאלון: ל</a:t>
            </a:r>
          </a:p>
          <a:p>
            <a:r>
              <a:rPr lang="he-IL" dirty="0"/>
              <a:t>פניכם מספר היגדים המייצגים גישות שונות בנושא צרכנות. </a:t>
            </a:r>
          </a:p>
          <a:p>
            <a:r>
              <a:rPr lang="he-IL" dirty="0"/>
              <a:t>ציינו באיזו מידה אתם מסכימים ההיגד: </a:t>
            </a:r>
          </a:p>
          <a:p>
            <a:r>
              <a:rPr lang="he-IL" dirty="0"/>
              <a:t>הציגו את התוצאות בכיתה באמצעות האתר. </a:t>
            </a:r>
          </a:p>
          <a:p>
            <a:endParaRPr lang="he-IL" dirty="0"/>
          </a:p>
          <a:p>
            <a:r>
              <a:rPr lang="he-IL" dirty="0"/>
              <a:t>להלן שאלות לדיון בכיתה בעקבות השאלון: 1</a:t>
            </a:r>
          </a:p>
          <a:p>
            <a:r>
              <a:rPr lang="he-IL" dirty="0"/>
              <a:t> .באיזה היגד התלבטתם? 2</a:t>
            </a:r>
          </a:p>
          <a:p>
            <a:r>
              <a:rPr lang="he-IL" dirty="0"/>
              <a:t> .באיזה היגד לדעתכם יש כאלה שחושבים אחרת מכם?</a:t>
            </a:r>
          </a:p>
          <a:p>
            <a:r>
              <a:rPr lang="he-IL" dirty="0"/>
              <a:t> 3 .אילו מהתשובות היו משתנות במידה והורים היו ממלאים את הסקר? למה? במסגרת הדיון ניתן להעמיק.</a:t>
            </a:r>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15</a:t>
            </a:fld>
            <a:endParaRPr lang="he-IL"/>
          </a:p>
        </p:txBody>
      </p:sp>
    </p:spTree>
    <p:extLst>
      <p:ext uri="{BB962C8B-B14F-4D97-AF65-F5344CB8AC3E}">
        <p14:creationId xmlns:p14="http://schemas.microsoft.com/office/powerpoint/2010/main" val="33285580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חלק שני- דיון דילמה )25 דקות(:.</a:t>
            </a:r>
          </a:p>
          <a:p>
            <a:r>
              <a:rPr lang="he-IL" dirty="0"/>
              <a:t> התלמידים צופים בסרטון הראשון: </a:t>
            </a:r>
          </a:p>
          <a:p>
            <a:r>
              <a:rPr lang="he-IL" dirty="0"/>
              <a:t>רוני נכנסת לביתה לאחר שופינג עם חברות שעשתה והוציאה כסף רב. ההורים מתווכחים </a:t>
            </a:r>
            <a:r>
              <a:rPr lang="he-IL" dirty="0" err="1"/>
              <a:t>איתה</a:t>
            </a:r>
            <a:r>
              <a:rPr lang="he-IL" dirty="0"/>
              <a:t> לגבי כמות הכסף שהוציאה בחודש האחרון.</a:t>
            </a:r>
          </a:p>
          <a:p>
            <a:r>
              <a:rPr lang="he-IL" dirty="0"/>
              <a:t> כעת יתקיים דיון דילמה בכיתה באופן הבא: </a:t>
            </a:r>
          </a:p>
          <a:p>
            <a:r>
              <a:rPr lang="he-IL" dirty="0"/>
              <a:t>1 .על כל תלמיד לכתוב לעצמו: האם הדרישה של ההורים מוגזמת או מוצדקת? מדוע? </a:t>
            </a:r>
          </a:p>
          <a:p>
            <a:r>
              <a:rPr lang="he-IL" dirty="0"/>
              <a:t>2 .התלמידים נשאלים שאלה פתוחה- מהם הערכים העומדים למבחן? אחריות של ההורים מול העצמאות של רוני. 3</a:t>
            </a:r>
          </a:p>
          <a:p>
            <a:r>
              <a:rPr lang="he-IL" dirty="0"/>
              <a:t> .על התלמידים להתחלק לקבוצות של 5-4 תלמידים בהתאם לדעות האישיות שלהם. </a:t>
            </a:r>
          </a:p>
          <a:p>
            <a:r>
              <a:rPr lang="he-IL" dirty="0"/>
              <a:t>4 .כל קבוצה מתבקשת לבחור טענה אחת שנראית להם המשכנעת ביותר ולכתוב אותה על הלוח/ באתר. </a:t>
            </a:r>
          </a:p>
          <a:p>
            <a:r>
              <a:rPr lang="he-IL" dirty="0"/>
              <a:t>5 .דיון במליאה בו כל קבוצה מתבקשת להסביר את הטיעון שלה. לאחר סבב בו כל קבוצה הציגה את הטיעון שלה, יש להוסיף שאלות הבהרה שמטרתן לעודד דיון פתוח בין צדדים שונים בכיתה: -</a:t>
            </a:r>
          </a:p>
          <a:p>
            <a:r>
              <a:rPr lang="he-IL" dirty="0"/>
              <a:t> מדוע לדעתך זו הדרך שעל ההורים לנהוג? - מה דעתך על דברי...? - מהי אחריות בעיניך? מהי עצמאות בעיניך? - האם היית משנה את עמדתך אם ידעת כי הוריה של רוני אינם משמשים לה דוגמא אישית בנושא צרכנות?</a:t>
            </a:r>
          </a:p>
        </p:txBody>
      </p:sp>
      <p:sp>
        <p:nvSpPr>
          <p:cNvPr id="4" name="מציין מיקום של מספר שקופית 3"/>
          <p:cNvSpPr>
            <a:spLocks noGrp="1"/>
          </p:cNvSpPr>
          <p:nvPr>
            <p:ph type="sldNum" sz="quarter" idx="10"/>
          </p:nvPr>
        </p:nvSpPr>
        <p:spPr/>
        <p:txBody>
          <a:bodyPr/>
          <a:lstStyle/>
          <a:p>
            <a:fld id="{44B1B9AB-7D6D-4541-AE18-78310403D0DC}" type="slidenum">
              <a:rPr lang="he-IL" smtClean="0"/>
              <a:t>16</a:t>
            </a:fld>
            <a:endParaRPr lang="he-IL"/>
          </a:p>
        </p:txBody>
      </p:sp>
    </p:spTree>
    <p:extLst>
      <p:ext uri="{BB962C8B-B14F-4D97-AF65-F5344CB8AC3E}">
        <p14:creationId xmlns:p14="http://schemas.microsoft.com/office/powerpoint/2010/main" val="4071192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vmlDrawing" Target="../drawings/vmlDrawing2.vml"/><Relationship Id="rId6" Type="http://schemas.openxmlformats.org/officeDocument/2006/relationships/image" Target="../media/image1.jpeg"/><Relationship Id="rId5" Type="http://schemas.openxmlformats.org/officeDocument/2006/relationships/oleObject" Target="../embeddings/oleObject2.bin"/><Relationship Id="rId4"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Master" Target="../slideMasters/slideMaster2.xml"/><Relationship Id="rId4" Type="http://schemas.openxmlformats.org/officeDocument/2006/relationships/tags" Target="../tags/tag9.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Master" Target="../slideMasters/slideMaster2.xml"/><Relationship Id="rId4" Type="http://schemas.openxmlformats.org/officeDocument/2006/relationships/tags" Target="../tags/tag1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oleObject" Target="../embeddings/oleObject7.bin"/><Relationship Id="rId2" Type="http://schemas.openxmlformats.org/officeDocument/2006/relationships/tags" Target="../tags/tag15.xml"/><Relationship Id="rId1" Type="http://schemas.openxmlformats.org/officeDocument/2006/relationships/vmlDrawing" Target="../drawings/vmlDrawing7.vml"/><Relationship Id="rId6" Type="http://schemas.openxmlformats.org/officeDocument/2006/relationships/slideMaster" Target="../slideMasters/slideMaster11.xml"/><Relationship Id="rId5" Type="http://schemas.openxmlformats.org/officeDocument/2006/relationships/tags" Target="../tags/tag18.xml"/><Relationship Id="rId4" Type="http://schemas.openxmlformats.org/officeDocument/2006/relationships/tags" Target="../tags/tag17.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3.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12.xml"/><Relationship Id="rId1" Type="http://schemas.openxmlformats.org/officeDocument/2006/relationships/themeOverride" Target="../theme/themeOverride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oleObject" Target="../embeddings/oleObject8.bin"/><Relationship Id="rId2" Type="http://schemas.openxmlformats.org/officeDocument/2006/relationships/vmlDrawing" Target="../drawings/vmlDrawing8.vml"/><Relationship Id="rId1" Type="http://schemas.openxmlformats.org/officeDocument/2006/relationships/themeOverride" Target="../theme/themeOverride2.xml"/><Relationship Id="rId6" Type="http://schemas.openxmlformats.org/officeDocument/2006/relationships/slideMaster" Target="../slideMasters/slideMaster12.xml"/><Relationship Id="rId5" Type="http://schemas.openxmlformats.org/officeDocument/2006/relationships/tags" Target="../tags/tag21.xml"/><Relationship Id="rId4" Type="http://schemas.openxmlformats.org/officeDocument/2006/relationships/tags" Target="../tags/tag2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22.xml"/><Relationship Id="rId1" Type="http://schemas.openxmlformats.org/officeDocument/2006/relationships/vmlDrawing" Target="../drawings/vmlDrawing9.vml"/><Relationship Id="rId4" Type="http://schemas.openxmlformats.org/officeDocument/2006/relationships/oleObject" Target="../embeddings/oleObject9.bin"/></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tx2"/>
        </a:solidFill>
        <a:effectLst/>
      </p:bgPr>
    </p:bg>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523766" y="2670660"/>
            <a:ext cx="8149804" cy="1128762"/>
          </a:xfrm>
        </p:spPr>
        <p:txBody>
          <a:bodyPr/>
          <a:lstStyle>
            <a:lvl1pPr>
              <a:lnSpc>
                <a:spcPts val="4586"/>
              </a:lnSpc>
              <a:defRPr sz="4587" b="0">
                <a:solidFill>
                  <a:schemeClr val="bg2"/>
                </a:solidFill>
                <a:latin typeface="Times New Roman" pitchFamily="18" charset="0"/>
              </a:defRPr>
            </a:lvl1pPr>
          </a:lstStyle>
          <a:p>
            <a:r>
              <a:rPr lang="he-IL"/>
              <a:t>לחץ כדי לערוך סגנון כותרת של תבנית בסיס</a:t>
            </a:r>
            <a:endParaRPr lang="en-US"/>
          </a:p>
        </p:txBody>
      </p:sp>
      <p:sp>
        <p:nvSpPr>
          <p:cNvPr id="5" name="Rectangle 5"/>
          <p:cNvSpPr>
            <a:spLocks noChangeArrowheads="1"/>
          </p:cNvSpPr>
          <p:nvPr/>
        </p:nvSpPr>
        <p:spPr bwMode="auto">
          <a:xfrm>
            <a:off x="8530759" y="6554160"/>
            <a:ext cx="3084074" cy="144247"/>
          </a:xfrm>
          <a:prstGeom prst="rect">
            <a:avLst/>
          </a:prstGeom>
          <a:noFill/>
          <a:ln w="25400" algn="ctr">
            <a:noFill/>
            <a:miter lim="800000"/>
            <a:headEnd/>
            <a:tailEnd/>
          </a:ln>
        </p:spPr>
        <p:txBody>
          <a:bodyPr lIns="0" tIns="0" rIns="0" bIns="0"/>
          <a:lstStyle/>
          <a:p>
            <a:pPr algn="r" defTabSz="892284">
              <a:lnSpc>
                <a:spcPts val="1059"/>
              </a:lnSpc>
              <a:defRPr/>
            </a:pPr>
            <a:r>
              <a:rPr lang="en-US" sz="794" dirty="0">
                <a:solidFill>
                  <a:schemeClr val="tx2"/>
                </a:solidFill>
              </a:rPr>
              <a:t>© 2013 Brightman Almagor Zohar &amp; Co.</a:t>
            </a:r>
          </a:p>
        </p:txBody>
      </p:sp>
    </p:spTree>
    <p:extLst>
      <p:ext uri="{BB962C8B-B14F-4D97-AF65-F5344CB8AC3E}">
        <p14:creationId xmlns:p14="http://schemas.microsoft.com/office/powerpoint/2010/main" val="22532866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69322875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Slide Number Placeholder 9"/>
          <p:cNvSpPr>
            <a:spLocks noGrp="1"/>
          </p:cNvSpPr>
          <p:nvPr>
            <p:ph type="sldNum" sz="quarter" idx="10"/>
          </p:nvPr>
        </p:nvSpPr>
        <p:spPr/>
        <p:txBody>
          <a:bodyPr/>
          <a:lstStyle>
            <a:lvl1pPr>
              <a:defRPr/>
            </a:lvl1pPr>
          </a:lstStyle>
          <a:p>
            <a:pPr>
              <a:defRPr/>
            </a:pPr>
            <a:fld id="{D12250EF-6CBB-4854-B070-AFA584E2A2CD}"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38593678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7479" y="350122"/>
            <a:ext cx="2807026" cy="6059744"/>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540630" y="350122"/>
            <a:ext cx="8242153" cy="605974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Slide Number Placeholder 9"/>
          <p:cNvSpPr>
            <a:spLocks noGrp="1"/>
          </p:cNvSpPr>
          <p:nvPr>
            <p:ph type="sldNum" sz="quarter" idx="10"/>
          </p:nvPr>
        </p:nvSpPr>
        <p:spPr/>
        <p:txBody>
          <a:bodyPr/>
          <a:lstStyle>
            <a:lvl1pPr>
              <a:defRPr/>
            </a:lvl1pPr>
          </a:lstStyle>
          <a:p>
            <a:pPr>
              <a:defRPr/>
            </a:pPr>
            <a:fld id="{9E5C8181-43ED-4D5C-94F9-90E4463FB844}"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18458598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Slide Number Placeholder 9"/>
          <p:cNvSpPr>
            <a:spLocks noGrp="1"/>
          </p:cNvSpPr>
          <p:nvPr>
            <p:ph type="sldNum" sz="quarter" idx="10"/>
          </p:nvPr>
        </p:nvSpPr>
        <p:spPr/>
        <p:txBody>
          <a:bodyPr/>
          <a:lstStyle>
            <a:lvl1pPr>
              <a:defRPr/>
            </a:lvl1pPr>
          </a:lstStyle>
          <a:p>
            <a:pPr>
              <a:defRPr/>
            </a:pPr>
            <a:fld id="{53518876-C226-400C-AA52-62D0FEC766F0}"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147880323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51"/>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1" y="3886200"/>
            <a:ext cx="8534400" cy="1752600"/>
          </a:xfrm>
        </p:spPr>
        <p:txBody>
          <a:bodyPr/>
          <a:lstStyle>
            <a:lvl1pPr marL="0" indent="0" algn="ctr">
              <a:buNone/>
              <a:defRPr/>
            </a:lvl1pPr>
            <a:lvl2pPr marL="447469" indent="0" algn="ctr">
              <a:buNone/>
              <a:defRPr/>
            </a:lvl2pPr>
            <a:lvl3pPr marL="894934" indent="0" algn="ctr">
              <a:buNone/>
              <a:defRPr/>
            </a:lvl3pPr>
            <a:lvl4pPr marL="1342402" indent="0" algn="ctr">
              <a:buNone/>
              <a:defRPr/>
            </a:lvl4pPr>
            <a:lvl5pPr marL="1789868" indent="0" algn="ctr">
              <a:buNone/>
              <a:defRPr/>
            </a:lvl5pPr>
            <a:lvl6pPr marL="2237328" indent="0" algn="ctr">
              <a:buNone/>
              <a:defRPr/>
            </a:lvl6pPr>
            <a:lvl7pPr marL="2684799" indent="0" algn="ctr">
              <a:buNone/>
              <a:defRPr/>
            </a:lvl7pPr>
            <a:lvl8pPr marL="3132267" indent="0" algn="ctr">
              <a:buNone/>
              <a:defRPr/>
            </a:lvl8pPr>
            <a:lvl9pPr marL="3579731" indent="0" algn="ctr">
              <a:buNone/>
              <a:defRPr/>
            </a:lvl9pPr>
          </a:lstStyle>
          <a:p>
            <a:r>
              <a:rPr lang="he-IL"/>
              <a:t>לחץ כדי לערוך סגנון כותרת משנה של תבנית בסיס</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75E0A7FC-1F98-44F5-BFA3-EB77591154BA}" type="slidenum">
              <a:rPr lang="he-IL"/>
              <a:pPr>
                <a:defRPr/>
              </a:pPr>
              <a:t>‹#›</a:t>
            </a:fld>
            <a:endParaRPr lang="en-US"/>
          </a:p>
        </p:txBody>
      </p:sp>
    </p:spTree>
    <p:extLst>
      <p:ext uri="{BB962C8B-B14F-4D97-AF65-F5344CB8AC3E}">
        <p14:creationId xmlns:p14="http://schemas.microsoft.com/office/powerpoint/2010/main" val="3727484786"/>
      </p:ext>
    </p:extLst>
  </p:cSld>
  <p:clrMapOvr>
    <a:masterClrMapping/>
  </p:clrMapOvr>
  <p:transition spd="med">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14747E85-21A2-4BC3-A45B-9E07C1BBC546}" type="slidenum">
              <a:rPr lang="he-IL"/>
              <a:pPr>
                <a:defRPr/>
              </a:pPr>
              <a:t>‹#›</a:t>
            </a:fld>
            <a:endParaRPr lang="en-US"/>
          </a:p>
        </p:txBody>
      </p:sp>
    </p:spTree>
    <p:extLst>
      <p:ext uri="{BB962C8B-B14F-4D97-AF65-F5344CB8AC3E}">
        <p14:creationId xmlns:p14="http://schemas.microsoft.com/office/powerpoint/2010/main" val="3908478924"/>
      </p:ext>
    </p:extLst>
  </p:cSld>
  <p:clrMapOvr>
    <a:masterClrMapping/>
  </p:clrMapOvr>
  <p:transition spd="med">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397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47"/>
            <a:ext cx="10363200" cy="1500187"/>
          </a:xfrm>
        </p:spPr>
        <p:txBody>
          <a:bodyPr anchor="b"/>
          <a:lstStyle>
            <a:lvl1pPr marL="0" indent="0">
              <a:buNone/>
              <a:defRPr sz="1941"/>
            </a:lvl1pPr>
            <a:lvl2pPr marL="447469" indent="0">
              <a:buNone/>
              <a:defRPr sz="1764"/>
            </a:lvl2pPr>
            <a:lvl3pPr marL="894934" indent="0">
              <a:buNone/>
              <a:defRPr sz="1588"/>
            </a:lvl3pPr>
            <a:lvl4pPr marL="1342402" indent="0">
              <a:buNone/>
              <a:defRPr sz="1412"/>
            </a:lvl4pPr>
            <a:lvl5pPr marL="1789868" indent="0">
              <a:buNone/>
              <a:defRPr sz="1412"/>
            </a:lvl5pPr>
            <a:lvl6pPr marL="2237328" indent="0">
              <a:buNone/>
              <a:defRPr sz="1412"/>
            </a:lvl6pPr>
            <a:lvl7pPr marL="2684799" indent="0">
              <a:buNone/>
              <a:defRPr sz="1412"/>
            </a:lvl7pPr>
            <a:lvl8pPr marL="3132267" indent="0">
              <a:buNone/>
              <a:defRPr sz="1412"/>
            </a:lvl8pPr>
            <a:lvl9pPr marL="3579731" indent="0">
              <a:buNone/>
              <a:defRPr sz="1412"/>
            </a:lvl9pPr>
          </a:lstStyle>
          <a:p>
            <a:pPr lvl="0"/>
            <a:r>
              <a:rPr lang="he-IL"/>
              <a:t>ערוך סגנונות טקסט של תבנית בסיס</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F821BCA5-CE41-4D4A-9D0D-7FC306EC8D3B}" type="slidenum">
              <a:rPr lang="he-IL"/>
              <a:pPr>
                <a:defRPr/>
              </a:pPr>
              <a:t>‹#›</a:t>
            </a:fld>
            <a:endParaRPr lang="en-US"/>
          </a:p>
        </p:txBody>
      </p:sp>
    </p:spTree>
    <p:extLst>
      <p:ext uri="{BB962C8B-B14F-4D97-AF65-F5344CB8AC3E}">
        <p14:creationId xmlns:p14="http://schemas.microsoft.com/office/powerpoint/2010/main" val="2817227067"/>
      </p:ext>
    </p:extLst>
  </p:cSld>
  <p:clrMapOvr>
    <a:masterClrMapping/>
  </p:clrMapOvr>
  <p:transition spd="med">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219200"/>
            <a:ext cx="5080000" cy="4114800"/>
          </a:xfrm>
        </p:spPr>
        <p:txBody>
          <a:bodyPr/>
          <a:lstStyle>
            <a:lvl1pPr>
              <a:defRPr sz="2735"/>
            </a:lvl1pPr>
            <a:lvl2pPr>
              <a:defRPr sz="2382"/>
            </a:lvl2pPr>
            <a:lvl3pPr>
              <a:defRPr sz="1941"/>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5892800" y="1219200"/>
            <a:ext cx="5080000" cy="4114800"/>
          </a:xfrm>
        </p:spPr>
        <p:txBody>
          <a:bodyPr/>
          <a:lstStyle>
            <a:lvl1pPr>
              <a:defRPr sz="2735"/>
            </a:lvl1pPr>
            <a:lvl2pPr>
              <a:defRPr sz="2382"/>
            </a:lvl2pPr>
            <a:lvl3pPr>
              <a:defRPr sz="1941"/>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9A0DD4A1-7063-4D14-AEA8-7E8F9C43096C}" type="slidenum">
              <a:rPr lang="he-IL"/>
              <a:pPr>
                <a:defRPr/>
              </a:pPr>
              <a:t>‹#›</a:t>
            </a:fld>
            <a:endParaRPr lang="en-US"/>
          </a:p>
        </p:txBody>
      </p:sp>
    </p:spTree>
    <p:extLst>
      <p:ext uri="{BB962C8B-B14F-4D97-AF65-F5344CB8AC3E}">
        <p14:creationId xmlns:p14="http://schemas.microsoft.com/office/powerpoint/2010/main" val="4003602513"/>
      </p:ext>
    </p:extLst>
  </p:cSld>
  <p:clrMapOvr>
    <a:masterClrMapping/>
  </p:clrMapOvr>
  <p:transition spd="med">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10" y="274640"/>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535113"/>
            <a:ext cx="5386917" cy="639762"/>
          </a:xfrm>
        </p:spPr>
        <p:txBody>
          <a:bodyPr anchor="b"/>
          <a:lstStyle>
            <a:lvl1pPr marL="0" indent="0">
              <a:buNone/>
              <a:defRPr sz="2382" b="1"/>
            </a:lvl1pPr>
            <a:lvl2pPr marL="447469" indent="0">
              <a:buNone/>
              <a:defRPr sz="1941" b="1"/>
            </a:lvl2pPr>
            <a:lvl3pPr marL="894934" indent="0">
              <a:buNone/>
              <a:defRPr sz="1764" b="1"/>
            </a:lvl3pPr>
            <a:lvl4pPr marL="1342402" indent="0">
              <a:buNone/>
              <a:defRPr sz="1588" b="1"/>
            </a:lvl4pPr>
            <a:lvl5pPr marL="1789868" indent="0">
              <a:buNone/>
              <a:defRPr sz="1588" b="1"/>
            </a:lvl5pPr>
            <a:lvl6pPr marL="2237328" indent="0">
              <a:buNone/>
              <a:defRPr sz="1588" b="1"/>
            </a:lvl6pPr>
            <a:lvl7pPr marL="2684799" indent="0">
              <a:buNone/>
              <a:defRPr sz="1588" b="1"/>
            </a:lvl7pPr>
            <a:lvl8pPr marL="3132267" indent="0">
              <a:buNone/>
              <a:defRPr sz="1588" b="1"/>
            </a:lvl8pPr>
            <a:lvl9pPr marL="3579731" indent="0">
              <a:buNone/>
              <a:defRPr sz="1588"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09601" y="2174877"/>
            <a:ext cx="5386917" cy="3951288"/>
          </a:xfrm>
        </p:spPr>
        <p:txBody>
          <a:bodyPr/>
          <a:lstStyle>
            <a:lvl1pPr>
              <a:defRPr sz="2382"/>
            </a:lvl1pPr>
            <a:lvl2pPr>
              <a:defRPr sz="1941"/>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9" y="1535113"/>
            <a:ext cx="5389033" cy="639762"/>
          </a:xfrm>
        </p:spPr>
        <p:txBody>
          <a:bodyPr anchor="b"/>
          <a:lstStyle>
            <a:lvl1pPr marL="0" indent="0">
              <a:buNone/>
              <a:defRPr sz="2382" b="1"/>
            </a:lvl1pPr>
            <a:lvl2pPr marL="447469" indent="0">
              <a:buNone/>
              <a:defRPr sz="1941" b="1"/>
            </a:lvl2pPr>
            <a:lvl3pPr marL="894934" indent="0">
              <a:buNone/>
              <a:defRPr sz="1764" b="1"/>
            </a:lvl3pPr>
            <a:lvl4pPr marL="1342402" indent="0">
              <a:buNone/>
              <a:defRPr sz="1588" b="1"/>
            </a:lvl4pPr>
            <a:lvl5pPr marL="1789868" indent="0">
              <a:buNone/>
              <a:defRPr sz="1588" b="1"/>
            </a:lvl5pPr>
            <a:lvl6pPr marL="2237328" indent="0">
              <a:buNone/>
              <a:defRPr sz="1588" b="1"/>
            </a:lvl6pPr>
            <a:lvl7pPr marL="2684799" indent="0">
              <a:buNone/>
              <a:defRPr sz="1588" b="1"/>
            </a:lvl7pPr>
            <a:lvl8pPr marL="3132267" indent="0">
              <a:buNone/>
              <a:defRPr sz="1588" b="1"/>
            </a:lvl8pPr>
            <a:lvl9pPr marL="3579731" indent="0">
              <a:buNone/>
              <a:defRPr sz="1588"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93369" y="2174877"/>
            <a:ext cx="5389033" cy="3951288"/>
          </a:xfrm>
        </p:spPr>
        <p:txBody>
          <a:bodyPr/>
          <a:lstStyle>
            <a:lvl1pPr>
              <a:defRPr sz="2382"/>
            </a:lvl1pPr>
            <a:lvl2pPr>
              <a:defRPr sz="1941"/>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lgn="r">
              <a:defRPr/>
            </a:lvl1pPr>
          </a:lstStyle>
          <a:p>
            <a:pPr>
              <a:defRPr/>
            </a:pPr>
            <a:fld id="{FD988C43-B314-4C03-BEEF-C8C8A88AD958}" type="slidenum">
              <a:rPr lang="he-IL"/>
              <a:pPr>
                <a:defRPr/>
              </a:pPr>
              <a:t>‹#›</a:t>
            </a:fld>
            <a:endParaRPr lang="en-US"/>
          </a:p>
        </p:txBody>
      </p:sp>
    </p:spTree>
    <p:extLst>
      <p:ext uri="{BB962C8B-B14F-4D97-AF65-F5344CB8AC3E}">
        <p14:creationId xmlns:p14="http://schemas.microsoft.com/office/powerpoint/2010/main" val="3976447640"/>
      </p:ext>
    </p:extLst>
  </p:cSld>
  <p:clrMapOvr>
    <a:masterClrMapping/>
  </p:clrMapOvr>
  <p:transition spd="med">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lgn="r">
              <a:defRPr/>
            </a:lvl1pPr>
          </a:lstStyle>
          <a:p>
            <a:pPr>
              <a:defRPr/>
            </a:pPr>
            <a:fld id="{F5CE3357-11DC-4512-8D73-A1AACB661D6B}" type="slidenum">
              <a:rPr lang="he-IL"/>
              <a:pPr>
                <a:defRPr/>
              </a:pPr>
              <a:t>‹#›</a:t>
            </a:fld>
            <a:endParaRPr lang="en-US"/>
          </a:p>
        </p:txBody>
      </p:sp>
    </p:spTree>
    <p:extLst>
      <p:ext uri="{BB962C8B-B14F-4D97-AF65-F5344CB8AC3E}">
        <p14:creationId xmlns:p14="http://schemas.microsoft.com/office/powerpoint/2010/main" val="1317926471"/>
      </p:ext>
    </p:extLst>
  </p:cSld>
  <p:clrMapOvr>
    <a:masterClrMapping/>
  </p:clrMapOvr>
  <p:transition spd="med">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lgn="r">
              <a:defRPr/>
            </a:lvl1pPr>
          </a:lstStyle>
          <a:p>
            <a:pPr>
              <a:defRPr/>
            </a:pPr>
            <a:fld id="{954B3C06-11D8-4934-AAA8-71F0AB92DEF7}" type="slidenum">
              <a:rPr lang="he-IL"/>
              <a:pPr>
                <a:defRPr/>
              </a:pPr>
              <a:t>‹#›</a:t>
            </a:fld>
            <a:endParaRPr lang="en-US"/>
          </a:p>
        </p:txBody>
      </p:sp>
    </p:spTree>
    <p:extLst>
      <p:ext uri="{BB962C8B-B14F-4D97-AF65-F5344CB8AC3E}">
        <p14:creationId xmlns:p14="http://schemas.microsoft.com/office/powerpoint/2010/main" val="172740713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967479" y="350122"/>
            <a:ext cx="2807026" cy="6059744"/>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540630" y="350122"/>
            <a:ext cx="8242153" cy="605974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198205561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34" y="273054"/>
            <a:ext cx="4011084" cy="1162050"/>
          </a:xfrm>
        </p:spPr>
        <p:txBody>
          <a:bodyPr anchor="b"/>
          <a:lstStyle>
            <a:lvl1pPr algn="r">
              <a:defRPr sz="1941"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9" y="273076"/>
            <a:ext cx="6815667" cy="5853113"/>
          </a:xfrm>
        </p:spPr>
        <p:txBody>
          <a:bodyPr/>
          <a:lstStyle>
            <a:lvl1pPr>
              <a:defRPr sz="3176"/>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34" y="1435103"/>
            <a:ext cx="4011084" cy="4691063"/>
          </a:xfrm>
        </p:spPr>
        <p:txBody>
          <a:bodyPr/>
          <a:lstStyle>
            <a:lvl1pPr marL="0" indent="0">
              <a:buNone/>
              <a:defRPr sz="1412"/>
            </a:lvl1pPr>
            <a:lvl2pPr marL="447469" indent="0">
              <a:buNone/>
              <a:defRPr sz="1147"/>
            </a:lvl2pPr>
            <a:lvl3pPr marL="894934" indent="0">
              <a:buNone/>
              <a:defRPr sz="970"/>
            </a:lvl3pPr>
            <a:lvl4pPr marL="1342402" indent="0">
              <a:buNone/>
              <a:defRPr sz="882"/>
            </a:lvl4pPr>
            <a:lvl5pPr marL="1789868" indent="0">
              <a:buNone/>
              <a:defRPr sz="882"/>
            </a:lvl5pPr>
            <a:lvl6pPr marL="2237328" indent="0">
              <a:buNone/>
              <a:defRPr sz="882"/>
            </a:lvl6pPr>
            <a:lvl7pPr marL="2684799" indent="0">
              <a:buNone/>
              <a:defRPr sz="882"/>
            </a:lvl7pPr>
            <a:lvl8pPr marL="3132267" indent="0">
              <a:buNone/>
              <a:defRPr sz="882"/>
            </a:lvl8pPr>
            <a:lvl9pPr marL="3579731" indent="0">
              <a:buNone/>
              <a:defRPr sz="882"/>
            </a:lvl9pPr>
          </a:lstStyle>
          <a:p>
            <a:pPr lvl="0"/>
            <a:r>
              <a:rPr lang="he-IL"/>
              <a:t>ערוך סגנונות טקסט של תבנית בסיס</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12A7545B-2C26-421A-B313-848150DD1A29}" type="slidenum">
              <a:rPr lang="he-IL"/>
              <a:pPr>
                <a:defRPr/>
              </a:pPr>
              <a:t>‹#›</a:t>
            </a:fld>
            <a:endParaRPr lang="en-US"/>
          </a:p>
        </p:txBody>
      </p:sp>
    </p:spTree>
    <p:extLst>
      <p:ext uri="{BB962C8B-B14F-4D97-AF65-F5344CB8AC3E}">
        <p14:creationId xmlns:p14="http://schemas.microsoft.com/office/powerpoint/2010/main" val="3912044210"/>
      </p:ext>
    </p:extLst>
  </p:cSld>
  <p:clrMapOvr>
    <a:masterClrMapping/>
  </p:clrMapOvr>
  <p:transition spd="med">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20" y="4800600"/>
            <a:ext cx="7315200" cy="566738"/>
          </a:xfrm>
        </p:spPr>
        <p:txBody>
          <a:bodyPr anchor="b"/>
          <a:lstStyle>
            <a:lvl1pPr algn="r">
              <a:defRPr sz="1941"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20" y="612777"/>
            <a:ext cx="7315200" cy="4114800"/>
          </a:xfrm>
        </p:spPr>
        <p:txBody>
          <a:bodyPr/>
          <a:lstStyle>
            <a:lvl1pPr marL="0" indent="0">
              <a:buNone/>
              <a:defRPr sz="3176"/>
            </a:lvl1pPr>
            <a:lvl2pPr marL="447469" indent="0">
              <a:buNone/>
              <a:defRPr sz="2735"/>
            </a:lvl2pPr>
            <a:lvl3pPr marL="894934" indent="0">
              <a:buNone/>
              <a:defRPr sz="2382"/>
            </a:lvl3pPr>
            <a:lvl4pPr marL="1342402" indent="0">
              <a:buNone/>
              <a:defRPr sz="1941"/>
            </a:lvl4pPr>
            <a:lvl5pPr marL="1789868" indent="0">
              <a:buNone/>
              <a:defRPr sz="1941"/>
            </a:lvl5pPr>
            <a:lvl6pPr marL="2237328" indent="0">
              <a:buNone/>
              <a:defRPr sz="1941"/>
            </a:lvl6pPr>
            <a:lvl7pPr marL="2684799" indent="0">
              <a:buNone/>
              <a:defRPr sz="1941"/>
            </a:lvl7pPr>
            <a:lvl8pPr marL="3132267" indent="0">
              <a:buNone/>
              <a:defRPr sz="1941"/>
            </a:lvl8pPr>
            <a:lvl9pPr marL="3579731" indent="0">
              <a:buNone/>
              <a:defRPr sz="1941"/>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2389720" y="5367346"/>
            <a:ext cx="7315200" cy="804862"/>
          </a:xfrm>
        </p:spPr>
        <p:txBody>
          <a:bodyPr/>
          <a:lstStyle>
            <a:lvl1pPr marL="0" indent="0">
              <a:buNone/>
              <a:defRPr sz="1412"/>
            </a:lvl1pPr>
            <a:lvl2pPr marL="447469" indent="0">
              <a:buNone/>
              <a:defRPr sz="1147"/>
            </a:lvl2pPr>
            <a:lvl3pPr marL="894934" indent="0">
              <a:buNone/>
              <a:defRPr sz="970"/>
            </a:lvl3pPr>
            <a:lvl4pPr marL="1342402" indent="0">
              <a:buNone/>
              <a:defRPr sz="882"/>
            </a:lvl4pPr>
            <a:lvl5pPr marL="1789868" indent="0">
              <a:buNone/>
              <a:defRPr sz="882"/>
            </a:lvl5pPr>
            <a:lvl6pPr marL="2237328" indent="0">
              <a:buNone/>
              <a:defRPr sz="882"/>
            </a:lvl6pPr>
            <a:lvl7pPr marL="2684799" indent="0">
              <a:buNone/>
              <a:defRPr sz="882"/>
            </a:lvl7pPr>
            <a:lvl8pPr marL="3132267" indent="0">
              <a:buNone/>
              <a:defRPr sz="882"/>
            </a:lvl8pPr>
            <a:lvl9pPr marL="3579731" indent="0">
              <a:buNone/>
              <a:defRPr sz="882"/>
            </a:lvl9pPr>
          </a:lstStyle>
          <a:p>
            <a:pPr lvl="0"/>
            <a:r>
              <a:rPr lang="he-IL"/>
              <a:t>ערוך סגנונות טקסט של תבנית בסיס</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9DD0BD78-ADEC-4232-BE31-41E23061313E}" type="slidenum">
              <a:rPr lang="he-IL"/>
              <a:pPr>
                <a:defRPr/>
              </a:pPr>
              <a:t>‹#›</a:t>
            </a:fld>
            <a:endParaRPr lang="en-US"/>
          </a:p>
        </p:txBody>
      </p:sp>
    </p:spTree>
    <p:extLst>
      <p:ext uri="{BB962C8B-B14F-4D97-AF65-F5344CB8AC3E}">
        <p14:creationId xmlns:p14="http://schemas.microsoft.com/office/powerpoint/2010/main" val="3862572712"/>
      </p:ext>
    </p:extLst>
  </p:cSld>
  <p:clrMapOvr>
    <a:masterClrMapping/>
  </p:clrMapOvr>
  <p:transition spd="med">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3DC3E104-96FB-465F-A37E-EAAF34FFAA6C}" type="slidenum">
              <a:rPr lang="he-IL"/>
              <a:pPr>
                <a:defRPr/>
              </a:pPr>
              <a:t>‹#›</a:t>
            </a:fld>
            <a:endParaRPr lang="en-US"/>
          </a:p>
        </p:txBody>
      </p:sp>
    </p:spTree>
    <p:extLst>
      <p:ext uri="{BB962C8B-B14F-4D97-AF65-F5344CB8AC3E}">
        <p14:creationId xmlns:p14="http://schemas.microsoft.com/office/powerpoint/2010/main" val="2229251308"/>
      </p:ext>
    </p:extLst>
  </p:cSld>
  <p:clrMapOvr>
    <a:masterClrMapping/>
  </p:clrMapOvr>
  <p:transition spd="med">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382013" y="3"/>
            <a:ext cx="2590799" cy="53340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1" y="3"/>
            <a:ext cx="7569200" cy="533400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915287B0-6F5B-4149-8544-D7F17934907E}" type="slidenum">
              <a:rPr lang="he-IL"/>
              <a:pPr>
                <a:defRPr/>
              </a:pPr>
              <a:t>‹#›</a:t>
            </a:fld>
            <a:endParaRPr lang="en-US"/>
          </a:p>
        </p:txBody>
      </p:sp>
    </p:spTree>
    <p:extLst>
      <p:ext uri="{BB962C8B-B14F-4D97-AF65-F5344CB8AC3E}">
        <p14:creationId xmlns:p14="http://schemas.microsoft.com/office/powerpoint/2010/main" val="99341102"/>
      </p:ext>
    </p:extLst>
  </p:cSld>
  <p:clrMapOvr>
    <a:masterClrMapping/>
  </p:clrMapOvr>
  <p:transition spd="med">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500838" y="1812927"/>
            <a:ext cx="3696000" cy="842400"/>
          </a:xfrm>
        </p:spPr>
        <p:txBody>
          <a:bodyPr/>
          <a:lstStyle>
            <a:lvl1pPr>
              <a:defRPr sz="2735">
                <a:solidFill>
                  <a:schemeClr val="accent1"/>
                </a:solidFill>
              </a:defRPr>
            </a:lvl1pPr>
          </a:lstStyle>
          <a:p>
            <a:r>
              <a:rPr lang="he-IL"/>
              <a:t>לחץ כדי לערוך סגנון כותרת של תבנית בסיס</a:t>
            </a:r>
            <a:endParaRPr lang="en-GB" dirty="0"/>
          </a:p>
        </p:txBody>
      </p:sp>
      <p:sp>
        <p:nvSpPr>
          <p:cNvPr id="3" name="Subtitle 2"/>
          <p:cNvSpPr>
            <a:spLocks noGrp="1"/>
          </p:cNvSpPr>
          <p:nvPr>
            <p:ph type="subTitle" idx="1"/>
          </p:nvPr>
        </p:nvSpPr>
        <p:spPr>
          <a:xfrm>
            <a:off x="500838" y="4357696"/>
            <a:ext cx="3696000" cy="1048554"/>
          </a:xfrm>
        </p:spPr>
        <p:txBody>
          <a:bodyPr>
            <a:normAutofit/>
          </a:bodyPr>
          <a:lstStyle>
            <a:lvl1pPr marL="0" indent="0" algn="l">
              <a:lnSpc>
                <a:spcPct val="120000"/>
              </a:lnSpc>
              <a:spcBef>
                <a:spcPts val="0"/>
              </a:spcBef>
              <a:buNone/>
              <a:defRPr sz="1412" b="0">
                <a:solidFill>
                  <a:schemeClr val="accent5"/>
                </a:solidFill>
              </a:defRPr>
            </a:lvl1pPr>
            <a:lvl2pPr marL="446177" indent="0" algn="ctr">
              <a:buNone/>
              <a:defRPr>
                <a:solidFill>
                  <a:schemeClr val="tx1">
                    <a:tint val="75000"/>
                  </a:schemeClr>
                </a:solidFill>
              </a:defRPr>
            </a:lvl2pPr>
            <a:lvl3pPr marL="892354" indent="0" algn="ctr">
              <a:buNone/>
              <a:defRPr>
                <a:solidFill>
                  <a:schemeClr val="tx1">
                    <a:tint val="75000"/>
                  </a:schemeClr>
                </a:solidFill>
              </a:defRPr>
            </a:lvl3pPr>
            <a:lvl4pPr marL="1338541" indent="0" algn="ctr">
              <a:buNone/>
              <a:defRPr>
                <a:solidFill>
                  <a:schemeClr val="tx1">
                    <a:tint val="75000"/>
                  </a:schemeClr>
                </a:solidFill>
              </a:defRPr>
            </a:lvl4pPr>
            <a:lvl5pPr marL="1784711" indent="0" algn="ctr">
              <a:buNone/>
              <a:defRPr>
                <a:solidFill>
                  <a:schemeClr val="tx1">
                    <a:tint val="75000"/>
                  </a:schemeClr>
                </a:solidFill>
              </a:defRPr>
            </a:lvl5pPr>
            <a:lvl6pPr marL="2230881" indent="0" algn="ctr">
              <a:buNone/>
              <a:defRPr>
                <a:solidFill>
                  <a:schemeClr val="tx1">
                    <a:tint val="75000"/>
                  </a:schemeClr>
                </a:solidFill>
              </a:defRPr>
            </a:lvl6pPr>
            <a:lvl7pPr marL="2677069" indent="0" algn="ctr">
              <a:buNone/>
              <a:defRPr>
                <a:solidFill>
                  <a:schemeClr val="tx1">
                    <a:tint val="75000"/>
                  </a:schemeClr>
                </a:solidFill>
              </a:defRPr>
            </a:lvl7pPr>
            <a:lvl8pPr marL="3123239" indent="0" algn="ctr">
              <a:buNone/>
              <a:defRPr>
                <a:solidFill>
                  <a:schemeClr val="tx1">
                    <a:tint val="75000"/>
                  </a:schemeClr>
                </a:solidFill>
              </a:defRPr>
            </a:lvl8pPr>
            <a:lvl9pPr marL="3569416" indent="0" algn="ctr">
              <a:buNone/>
              <a:defRPr>
                <a:solidFill>
                  <a:schemeClr val="tx1">
                    <a:tint val="75000"/>
                  </a:schemeClr>
                </a:solidFill>
              </a:defRPr>
            </a:lvl9pPr>
          </a:lstStyle>
          <a:p>
            <a:r>
              <a:rPr lang="he-IL"/>
              <a:t>לחץ כדי לערוך סגנון כותרת משנה של תבנית בסיס</a:t>
            </a:r>
            <a:endParaRPr lang="en-GB" dirty="0"/>
          </a:p>
        </p:txBody>
      </p:sp>
      <p:sp>
        <p:nvSpPr>
          <p:cNvPr id="14" name="Slide Number Placeholder 7"/>
          <p:cNvSpPr>
            <a:spLocks noGrp="1"/>
          </p:cNvSpPr>
          <p:nvPr>
            <p:ph type="sldNum" sz="quarter" idx="4"/>
          </p:nvPr>
        </p:nvSpPr>
        <p:spPr>
          <a:xfrm>
            <a:off x="10629334"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93558"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
        <p:nvSpPr>
          <p:cNvPr id="11" name="Text Placeholder 5"/>
          <p:cNvSpPr>
            <a:spLocks noGrp="1"/>
          </p:cNvSpPr>
          <p:nvPr>
            <p:ph type="body" sz="quarter" idx="10"/>
          </p:nvPr>
        </p:nvSpPr>
        <p:spPr>
          <a:xfrm>
            <a:off x="500085" y="2663206"/>
            <a:ext cx="3696000" cy="1699200"/>
          </a:xfrm>
        </p:spPr>
        <p:txBody>
          <a:bodyPr>
            <a:noAutofit/>
          </a:bodyPr>
          <a:lstStyle>
            <a:lvl1pPr marL="0" indent="0">
              <a:buNone/>
              <a:defRPr sz="2735">
                <a:solidFill>
                  <a:schemeClr val="accent2"/>
                </a:solidFill>
              </a:defRPr>
            </a:lvl1pPr>
          </a:lstStyle>
          <a:p>
            <a:pPr lvl="0"/>
            <a:r>
              <a:rPr lang="he-IL"/>
              <a:t>ערוך סגנונות טקסט של תבנית בסיס</a:t>
            </a:r>
          </a:p>
        </p:txBody>
      </p:sp>
    </p:spTree>
    <p:extLst>
      <p:ext uri="{BB962C8B-B14F-4D97-AF65-F5344CB8AC3E}">
        <p14:creationId xmlns:p14="http://schemas.microsoft.com/office/powerpoint/2010/main" val="1766021065"/>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87" y="765175"/>
            <a:ext cx="11184000" cy="969282"/>
          </a:xfrm>
        </p:spPr>
        <p:txBody>
          <a:bodyPr>
            <a:normAutofit/>
          </a:bodyPr>
          <a:lstStyle>
            <a:lvl1pPr marL="0" indent="0">
              <a:buNone/>
              <a:defRPr sz="2382" b="0">
                <a:solidFill>
                  <a:schemeClr val="accent5"/>
                </a:solidFill>
              </a:defRPr>
            </a:lvl1pPr>
          </a:lstStyle>
          <a:p>
            <a:pPr lvl="0"/>
            <a:r>
              <a:rPr lang="he-IL"/>
              <a:t>ערוך סגנונות טקסט של תבנית בסיס</a:t>
            </a:r>
          </a:p>
        </p:txBody>
      </p:sp>
      <p:sp>
        <p:nvSpPr>
          <p:cNvPr id="14" name="Title Placeholder 1"/>
          <p:cNvSpPr>
            <a:spLocks noGrp="1"/>
          </p:cNvSpPr>
          <p:nvPr>
            <p:ph type="title"/>
          </p:nvPr>
        </p:nvSpPr>
        <p:spPr>
          <a:xfrm>
            <a:off x="493487" y="295683"/>
            <a:ext cx="11184000" cy="469492"/>
          </a:xfrm>
          <a:prstGeom prst="rect">
            <a:avLst/>
          </a:prstGeom>
        </p:spPr>
        <p:txBody>
          <a:bodyPr vert="horz" lIns="0" tIns="0" rIns="0" bIns="0" rtlCol="0" anchor="t" anchorCtr="0">
            <a:noAutofit/>
          </a:bodyPr>
          <a:lstStyle>
            <a:lvl1pPr>
              <a:defRPr sz="2382"/>
            </a:lvl1pPr>
          </a:lstStyle>
          <a:p>
            <a:r>
              <a:rPr lang="he-IL"/>
              <a:t>לחץ כדי לערוך סגנון כותרת של תבנית בסיס</a:t>
            </a:r>
            <a:endParaRPr lang="en-GB" dirty="0"/>
          </a:p>
        </p:txBody>
      </p:sp>
      <p:sp>
        <p:nvSpPr>
          <p:cNvPr id="20" name="Text Placeholder 19"/>
          <p:cNvSpPr>
            <a:spLocks noGrp="1"/>
          </p:cNvSpPr>
          <p:nvPr>
            <p:ph type="body" sz="quarter" idx="14"/>
          </p:nvPr>
        </p:nvSpPr>
        <p:spPr>
          <a:xfrm>
            <a:off x="494400" y="1803543"/>
            <a:ext cx="11184000" cy="4536000"/>
          </a:xfrm>
        </p:spPr>
        <p:txBody>
          <a:bodyPr/>
          <a:lstStyle>
            <a:lvl1pPr marL="0" indent="0">
              <a:buNone/>
              <a:defRPr/>
            </a:lvl1pPr>
            <a:lvl2pPr marL="262027" indent="-262027">
              <a:buFont typeface="Arial" pitchFamily="34" charset="0"/>
              <a:buChar char="•"/>
              <a:defRPr/>
            </a:lvl2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5" name="Footer Placeholder 4"/>
          <p:cNvSpPr>
            <a:spLocks noGrp="1"/>
          </p:cNvSpPr>
          <p:nvPr>
            <p:ph type="ftr" sz="quarter" idx="3"/>
          </p:nvPr>
        </p:nvSpPr>
        <p:spPr>
          <a:xfrm>
            <a:off x="493499" y="6407835"/>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
        <p:nvSpPr>
          <p:cNvPr id="6" name="Slide Number Placeholder 7"/>
          <p:cNvSpPr>
            <a:spLocks noGrp="1"/>
          </p:cNvSpPr>
          <p:nvPr>
            <p:ph type="sldNum" sz="quarter" idx="4"/>
          </p:nvPr>
        </p:nvSpPr>
        <p:spPr>
          <a:xfrm>
            <a:off x="10629329" y="6407835"/>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1125105347"/>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54"/>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1" y="3886200"/>
            <a:ext cx="8534400" cy="1752600"/>
          </a:xfrm>
        </p:spPr>
        <p:txBody>
          <a:bodyPr/>
          <a:lstStyle>
            <a:lvl1pPr marL="0" indent="0" algn="ctr">
              <a:buNone/>
              <a:defRPr/>
            </a:lvl1pPr>
            <a:lvl2pPr marL="447432" indent="0" algn="ctr">
              <a:buNone/>
              <a:defRPr/>
            </a:lvl2pPr>
            <a:lvl3pPr marL="894859" indent="0" algn="ctr">
              <a:buNone/>
              <a:defRPr/>
            </a:lvl3pPr>
            <a:lvl4pPr marL="1342289" indent="0" algn="ctr">
              <a:buNone/>
              <a:defRPr/>
            </a:lvl4pPr>
            <a:lvl5pPr marL="1789718" indent="0" algn="ctr">
              <a:buNone/>
              <a:defRPr/>
            </a:lvl5pPr>
            <a:lvl6pPr marL="2237140" indent="0" algn="ctr">
              <a:buNone/>
              <a:defRPr/>
            </a:lvl6pPr>
            <a:lvl7pPr marL="2684574" indent="0" algn="ctr">
              <a:buNone/>
              <a:defRPr/>
            </a:lvl7pPr>
            <a:lvl8pPr marL="3132005" indent="0" algn="ctr">
              <a:buNone/>
              <a:defRPr/>
            </a:lvl8pPr>
            <a:lvl9pPr marL="3579430" indent="0" algn="ctr">
              <a:buNone/>
              <a:defRPr/>
            </a:lvl9pPr>
          </a:lstStyle>
          <a:p>
            <a:r>
              <a:rPr lang="he-IL"/>
              <a:t>לחץ כדי לערוך סגנון כותרת משנה של תבנית בסיס</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75E0A7FC-1F98-44F5-BFA3-EB77591154BA}" type="slidenum">
              <a:rPr lang="he-IL"/>
              <a:pPr>
                <a:defRPr/>
              </a:pPr>
              <a:t>‹#›</a:t>
            </a:fld>
            <a:endParaRPr lang="en-US"/>
          </a:p>
        </p:txBody>
      </p:sp>
    </p:spTree>
    <p:extLst>
      <p:ext uri="{BB962C8B-B14F-4D97-AF65-F5344CB8AC3E}">
        <p14:creationId xmlns:p14="http://schemas.microsoft.com/office/powerpoint/2010/main" val="1548096917"/>
      </p:ext>
    </p:extLst>
  </p:cSld>
  <p:clrMapOvr>
    <a:masterClrMapping/>
  </p:clrMapOvr>
  <p:transition spd="med">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14747E85-21A2-4BC3-A45B-9E07C1BBC546}" type="slidenum">
              <a:rPr lang="he-IL"/>
              <a:pPr>
                <a:defRPr/>
              </a:pPr>
              <a:t>‹#›</a:t>
            </a:fld>
            <a:endParaRPr lang="en-US"/>
          </a:p>
        </p:txBody>
      </p:sp>
    </p:spTree>
    <p:extLst>
      <p:ext uri="{BB962C8B-B14F-4D97-AF65-F5344CB8AC3E}">
        <p14:creationId xmlns:p14="http://schemas.microsoft.com/office/powerpoint/2010/main" val="843466714"/>
      </p:ext>
    </p:extLst>
  </p:cSld>
  <p:clrMapOvr>
    <a:masterClrMapping/>
  </p:clrMapOvr>
  <p:transition spd="med">
    <p:fade/>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397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50"/>
            <a:ext cx="10363200" cy="1500187"/>
          </a:xfrm>
        </p:spPr>
        <p:txBody>
          <a:bodyPr anchor="b"/>
          <a:lstStyle>
            <a:lvl1pPr marL="0" indent="0">
              <a:buNone/>
              <a:defRPr sz="1941"/>
            </a:lvl1pPr>
            <a:lvl2pPr marL="447432" indent="0">
              <a:buNone/>
              <a:defRPr sz="1764"/>
            </a:lvl2pPr>
            <a:lvl3pPr marL="894859" indent="0">
              <a:buNone/>
              <a:defRPr sz="1588"/>
            </a:lvl3pPr>
            <a:lvl4pPr marL="1342289" indent="0">
              <a:buNone/>
              <a:defRPr sz="1412"/>
            </a:lvl4pPr>
            <a:lvl5pPr marL="1789718" indent="0">
              <a:buNone/>
              <a:defRPr sz="1412"/>
            </a:lvl5pPr>
            <a:lvl6pPr marL="2237140" indent="0">
              <a:buNone/>
              <a:defRPr sz="1412"/>
            </a:lvl6pPr>
            <a:lvl7pPr marL="2684574" indent="0">
              <a:buNone/>
              <a:defRPr sz="1412"/>
            </a:lvl7pPr>
            <a:lvl8pPr marL="3132005" indent="0">
              <a:buNone/>
              <a:defRPr sz="1412"/>
            </a:lvl8pPr>
            <a:lvl9pPr marL="3579430" indent="0">
              <a:buNone/>
              <a:defRPr sz="1412"/>
            </a:lvl9pPr>
          </a:lstStyle>
          <a:p>
            <a:pPr lvl="0"/>
            <a:r>
              <a:rPr lang="he-IL"/>
              <a:t>ערוך סגנונות טקסט של תבנית בסיס</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F821BCA5-CE41-4D4A-9D0D-7FC306EC8D3B}" type="slidenum">
              <a:rPr lang="he-IL"/>
              <a:pPr>
                <a:defRPr/>
              </a:pPr>
              <a:t>‹#›</a:t>
            </a:fld>
            <a:endParaRPr lang="en-US"/>
          </a:p>
        </p:txBody>
      </p:sp>
    </p:spTree>
    <p:extLst>
      <p:ext uri="{BB962C8B-B14F-4D97-AF65-F5344CB8AC3E}">
        <p14:creationId xmlns:p14="http://schemas.microsoft.com/office/powerpoint/2010/main" val="2507319160"/>
      </p:ext>
    </p:extLst>
  </p:cSld>
  <p:clrMapOvr>
    <a:masterClrMapping/>
  </p:clrMapOvr>
  <p:transition spd="med">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219200"/>
            <a:ext cx="5080000" cy="4114800"/>
          </a:xfrm>
        </p:spPr>
        <p:txBody>
          <a:bodyPr/>
          <a:lstStyle>
            <a:lvl1pPr>
              <a:defRPr sz="2735"/>
            </a:lvl1pPr>
            <a:lvl2pPr>
              <a:defRPr sz="2382"/>
            </a:lvl2pPr>
            <a:lvl3pPr>
              <a:defRPr sz="1941"/>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5892800" y="1219200"/>
            <a:ext cx="5080000" cy="4114800"/>
          </a:xfrm>
        </p:spPr>
        <p:txBody>
          <a:bodyPr/>
          <a:lstStyle>
            <a:lvl1pPr>
              <a:defRPr sz="2735"/>
            </a:lvl1pPr>
            <a:lvl2pPr>
              <a:defRPr sz="2382"/>
            </a:lvl2pPr>
            <a:lvl3pPr>
              <a:defRPr sz="1941"/>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9A0DD4A1-7063-4D14-AEA8-7E8F9C43096C}" type="slidenum">
              <a:rPr lang="he-IL"/>
              <a:pPr>
                <a:defRPr/>
              </a:pPr>
              <a:t>‹#›</a:t>
            </a:fld>
            <a:endParaRPr lang="en-US"/>
          </a:p>
        </p:txBody>
      </p:sp>
    </p:spTree>
    <p:extLst>
      <p:ext uri="{BB962C8B-B14F-4D97-AF65-F5344CB8AC3E}">
        <p14:creationId xmlns:p14="http://schemas.microsoft.com/office/powerpoint/2010/main" val="3467512806"/>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0CD2D232-459E-4D3C-B38D-7132656D46A0}" type="datetimeFigureOut">
              <a:rPr lang="he-IL" smtClean="0"/>
              <a:t>ד'/טבת/תשע"ט</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43528B4-2BDA-41D3-BE1B-0A4F5ED21DAD}" type="slidenum">
              <a:rPr lang="he-IL" smtClean="0"/>
              <a:t>‹#›</a:t>
            </a:fld>
            <a:endParaRPr lang="he-IL"/>
          </a:p>
        </p:txBody>
      </p:sp>
    </p:spTree>
    <p:extLst>
      <p:ext uri="{BB962C8B-B14F-4D97-AF65-F5344CB8AC3E}">
        <p14:creationId xmlns:p14="http://schemas.microsoft.com/office/powerpoint/2010/main" val="36898214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13" y="274640"/>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535113"/>
            <a:ext cx="5386917" cy="639762"/>
          </a:xfrm>
        </p:spPr>
        <p:txBody>
          <a:bodyPr anchor="b"/>
          <a:lstStyle>
            <a:lvl1pPr marL="0" indent="0">
              <a:buNone/>
              <a:defRPr sz="2382" b="1"/>
            </a:lvl1pPr>
            <a:lvl2pPr marL="447432" indent="0">
              <a:buNone/>
              <a:defRPr sz="1941" b="1"/>
            </a:lvl2pPr>
            <a:lvl3pPr marL="894859" indent="0">
              <a:buNone/>
              <a:defRPr sz="1764" b="1"/>
            </a:lvl3pPr>
            <a:lvl4pPr marL="1342289" indent="0">
              <a:buNone/>
              <a:defRPr sz="1588" b="1"/>
            </a:lvl4pPr>
            <a:lvl5pPr marL="1789718" indent="0">
              <a:buNone/>
              <a:defRPr sz="1588" b="1"/>
            </a:lvl5pPr>
            <a:lvl6pPr marL="2237140" indent="0">
              <a:buNone/>
              <a:defRPr sz="1588" b="1"/>
            </a:lvl6pPr>
            <a:lvl7pPr marL="2684574" indent="0">
              <a:buNone/>
              <a:defRPr sz="1588" b="1"/>
            </a:lvl7pPr>
            <a:lvl8pPr marL="3132005" indent="0">
              <a:buNone/>
              <a:defRPr sz="1588" b="1"/>
            </a:lvl8pPr>
            <a:lvl9pPr marL="3579430" indent="0">
              <a:buNone/>
              <a:defRPr sz="1588"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09601" y="2174877"/>
            <a:ext cx="5386917" cy="3951288"/>
          </a:xfrm>
        </p:spPr>
        <p:txBody>
          <a:bodyPr/>
          <a:lstStyle>
            <a:lvl1pPr>
              <a:defRPr sz="2382"/>
            </a:lvl1pPr>
            <a:lvl2pPr>
              <a:defRPr sz="1941"/>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9" y="1535113"/>
            <a:ext cx="5389033" cy="639762"/>
          </a:xfrm>
        </p:spPr>
        <p:txBody>
          <a:bodyPr anchor="b"/>
          <a:lstStyle>
            <a:lvl1pPr marL="0" indent="0">
              <a:buNone/>
              <a:defRPr sz="2382" b="1"/>
            </a:lvl1pPr>
            <a:lvl2pPr marL="447432" indent="0">
              <a:buNone/>
              <a:defRPr sz="1941" b="1"/>
            </a:lvl2pPr>
            <a:lvl3pPr marL="894859" indent="0">
              <a:buNone/>
              <a:defRPr sz="1764" b="1"/>
            </a:lvl3pPr>
            <a:lvl4pPr marL="1342289" indent="0">
              <a:buNone/>
              <a:defRPr sz="1588" b="1"/>
            </a:lvl4pPr>
            <a:lvl5pPr marL="1789718" indent="0">
              <a:buNone/>
              <a:defRPr sz="1588" b="1"/>
            </a:lvl5pPr>
            <a:lvl6pPr marL="2237140" indent="0">
              <a:buNone/>
              <a:defRPr sz="1588" b="1"/>
            </a:lvl6pPr>
            <a:lvl7pPr marL="2684574" indent="0">
              <a:buNone/>
              <a:defRPr sz="1588" b="1"/>
            </a:lvl7pPr>
            <a:lvl8pPr marL="3132005" indent="0">
              <a:buNone/>
              <a:defRPr sz="1588" b="1"/>
            </a:lvl8pPr>
            <a:lvl9pPr marL="3579430" indent="0">
              <a:buNone/>
              <a:defRPr sz="1588"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93369" y="2174877"/>
            <a:ext cx="5389033" cy="3951288"/>
          </a:xfrm>
        </p:spPr>
        <p:txBody>
          <a:bodyPr/>
          <a:lstStyle>
            <a:lvl1pPr>
              <a:defRPr sz="2382"/>
            </a:lvl1pPr>
            <a:lvl2pPr>
              <a:defRPr sz="1941"/>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lgn="r">
              <a:defRPr/>
            </a:lvl1pPr>
          </a:lstStyle>
          <a:p>
            <a:pPr>
              <a:defRPr/>
            </a:pPr>
            <a:fld id="{FD988C43-B314-4C03-BEEF-C8C8A88AD958}" type="slidenum">
              <a:rPr lang="he-IL"/>
              <a:pPr>
                <a:defRPr/>
              </a:pPr>
              <a:t>‹#›</a:t>
            </a:fld>
            <a:endParaRPr lang="en-US"/>
          </a:p>
        </p:txBody>
      </p:sp>
    </p:spTree>
    <p:extLst>
      <p:ext uri="{BB962C8B-B14F-4D97-AF65-F5344CB8AC3E}">
        <p14:creationId xmlns:p14="http://schemas.microsoft.com/office/powerpoint/2010/main" val="2717244827"/>
      </p:ext>
    </p:extLst>
  </p:cSld>
  <p:clrMapOvr>
    <a:masterClrMapping/>
  </p:clrMapOvr>
  <p:transition spd="med">
    <p:fade/>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lgn="r">
              <a:defRPr/>
            </a:lvl1pPr>
          </a:lstStyle>
          <a:p>
            <a:pPr>
              <a:defRPr/>
            </a:pPr>
            <a:fld id="{F5CE3357-11DC-4512-8D73-A1AACB661D6B}" type="slidenum">
              <a:rPr lang="he-IL"/>
              <a:pPr>
                <a:defRPr/>
              </a:pPr>
              <a:t>‹#›</a:t>
            </a:fld>
            <a:endParaRPr lang="en-US"/>
          </a:p>
        </p:txBody>
      </p:sp>
    </p:spTree>
    <p:extLst>
      <p:ext uri="{BB962C8B-B14F-4D97-AF65-F5344CB8AC3E}">
        <p14:creationId xmlns:p14="http://schemas.microsoft.com/office/powerpoint/2010/main" val="2304968705"/>
      </p:ext>
    </p:extLst>
  </p:cSld>
  <p:clrMapOvr>
    <a:masterClrMapping/>
  </p:clrMapOvr>
  <p:transition spd="med">
    <p:fade/>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lgn="r">
              <a:defRPr/>
            </a:lvl1pPr>
          </a:lstStyle>
          <a:p>
            <a:pPr>
              <a:defRPr/>
            </a:pPr>
            <a:fld id="{954B3C06-11D8-4934-AAA8-71F0AB92DEF7}" type="slidenum">
              <a:rPr lang="he-IL"/>
              <a:pPr>
                <a:defRPr/>
              </a:pPr>
              <a:t>‹#›</a:t>
            </a:fld>
            <a:endParaRPr lang="en-US"/>
          </a:p>
        </p:txBody>
      </p:sp>
    </p:spTree>
    <p:extLst>
      <p:ext uri="{BB962C8B-B14F-4D97-AF65-F5344CB8AC3E}">
        <p14:creationId xmlns:p14="http://schemas.microsoft.com/office/powerpoint/2010/main" val="3894526441"/>
      </p:ext>
    </p:extLst>
  </p:cSld>
  <p:clrMapOvr>
    <a:masterClrMapping/>
  </p:clrMapOvr>
  <p:transition spd="med">
    <p:fade/>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38" y="273054"/>
            <a:ext cx="4011084" cy="1162050"/>
          </a:xfrm>
        </p:spPr>
        <p:txBody>
          <a:bodyPr anchor="b"/>
          <a:lstStyle>
            <a:lvl1pPr algn="r">
              <a:defRPr sz="1941"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43" y="273079"/>
            <a:ext cx="6815667" cy="5853113"/>
          </a:xfrm>
        </p:spPr>
        <p:txBody>
          <a:bodyPr/>
          <a:lstStyle>
            <a:lvl1pPr>
              <a:defRPr sz="3176"/>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38" y="1435103"/>
            <a:ext cx="4011084" cy="4691063"/>
          </a:xfrm>
        </p:spPr>
        <p:txBody>
          <a:bodyPr/>
          <a:lstStyle>
            <a:lvl1pPr marL="0" indent="0">
              <a:buNone/>
              <a:defRPr sz="1412"/>
            </a:lvl1pPr>
            <a:lvl2pPr marL="447432" indent="0">
              <a:buNone/>
              <a:defRPr sz="1147"/>
            </a:lvl2pPr>
            <a:lvl3pPr marL="894859" indent="0">
              <a:buNone/>
              <a:defRPr sz="970"/>
            </a:lvl3pPr>
            <a:lvl4pPr marL="1342289" indent="0">
              <a:buNone/>
              <a:defRPr sz="882"/>
            </a:lvl4pPr>
            <a:lvl5pPr marL="1789718" indent="0">
              <a:buNone/>
              <a:defRPr sz="882"/>
            </a:lvl5pPr>
            <a:lvl6pPr marL="2237140" indent="0">
              <a:buNone/>
              <a:defRPr sz="882"/>
            </a:lvl6pPr>
            <a:lvl7pPr marL="2684574" indent="0">
              <a:buNone/>
              <a:defRPr sz="882"/>
            </a:lvl7pPr>
            <a:lvl8pPr marL="3132005" indent="0">
              <a:buNone/>
              <a:defRPr sz="882"/>
            </a:lvl8pPr>
            <a:lvl9pPr marL="3579430" indent="0">
              <a:buNone/>
              <a:defRPr sz="882"/>
            </a:lvl9pPr>
          </a:lstStyle>
          <a:p>
            <a:pPr lvl="0"/>
            <a:r>
              <a:rPr lang="he-IL"/>
              <a:t>ערוך סגנונות טקסט של תבנית בסיס</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12A7545B-2C26-421A-B313-848150DD1A29}" type="slidenum">
              <a:rPr lang="he-IL"/>
              <a:pPr>
                <a:defRPr/>
              </a:pPr>
              <a:t>‹#›</a:t>
            </a:fld>
            <a:endParaRPr lang="en-US"/>
          </a:p>
        </p:txBody>
      </p:sp>
    </p:spTree>
    <p:extLst>
      <p:ext uri="{BB962C8B-B14F-4D97-AF65-F5344CB8AC3E}">
        <p14:creationId xmlns:p14="http://schemas.microsoft.com/office/powerpoint/2010/main" val="2108339772"/>
      </p:ext>
    </p:extLst>
  </p:cSld>
  <p:clrMapOvr>
    <a:masterClrMapping/>
  </p:clrMapOvr>
  <p:transition spd="med">
    <p:fade/>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24" y="4800600"/>
            <a:ext cx="7315200" cy="566738"/>
          </a:xfrm>
        </p:spPr>
        <p:txBody>
          <a:bodyPr anchor="b"/>
          <a:lstStyle>
            <a:lvl1pPr algn="r">
              <a:defRPr sz="1941"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24" y="612777"/>
            <a:ext cx="7315200" cy="4114800"/>
          </a:xfrm>
        </p:spPr>
        <p:txBody>
          <a:bodyPr/>
          <a:lstStyle>
            <a:lvl1pPr marL="0" indent="0">
              <a:buNone/>
              <a:defRPr sz="3176"/>
            </a:lvl1pPr>
            <a:lvl2pPr marL="447432" indent="0">
              <a:buNone/>
              <a:defRPr sz="2735"/>
            </a:lvl2pPr>
            <a:lvl3pPr marL="894859" indent="0">
              <a:buNone/>
              <a:defRPr sz="2382"/>
            </a:lvl3pPr>
            <a:lvl4pPr marL="1342289" indent="0">
              <a:buNone/>
              <a:defRPr sz="1941"/>
            </a:lvl4pPr>
            <a:lvl5pPr marL="1789718" indent="0">
              <a:buNone/>
              <a:defRPr sz="1941"/>
            </a:lvl5pPr>
            <a:lvl6pPr marL="2237140" indent="0">
              <a:buNone/>
              <a:defRPr sz="1941"/>
            </a:lvl6pPr>
            <a:lvl7pPr marL="2684574" indent="0">
              <a:buNone/>
              <a:defRPr sz="1941"/>
            </a:lvl7pPr>
            <a:lvl8pPr marL="3132005" indent="0">
              <a:buNone/>
              <a:defRPr sz="1941"/>
            </a:lvl8pPr>
            <a:lvl9pPr marL="3579430" indent="0">
              <a:buNone/>
              <a:defRPr sz="1941"/>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2389724" y="5367346"/>
            <a:ext cx="7315200" cy="804862"/>
          </a:xfrm>
        </p:spPr>
        <p:txBody>
          <a:bodyPr/>
          <a:lstStyle>
            <a:lvl1pPr marL="0" indent="0">
              <a:buNone/>
              <a:defRPr sz="1412"/>
            </a:lvl1pPr>
            <a:lvl2pPr marL="447432" indent="0">
              <a:buNone/>
              <a:defRPr sz="1147"/>
            </a:lvl2pPr>
            <a:lvl3pPr marL="894859" indent="0">
              <a:buNone/>
              <a:defRPr sz="970"/>
            </a:lvl3pPr>
            <a:lvl4pPr marL="1342289" indent="0">
              <a:buNone/>
              <a:defRPr sz="882"/>
            </a:lvl4pPr>
            <a:lvl5pPr marL="1789718" indent="0">
              <a:buNone/>
              <a:defRPr sz="882"/>
            </a:lvl5pPr>
            <a:lvl6pPr marL="2237140" indent="0">
              <a:buNone/>
              <a:defRPr sz="882"/>
            </a:lvl6pPr>
            <a:lvl7pPr marL="2684574" indent="0">
              <a:buNone/>
              <a:defRPr sz="882"/>
            </a:lvl7pPr>
            <a:lvl8pPr marL="3132005" indent="0">
              <a:buNone/>
              <a:defRPr sz="882"/>
            </a:lvl8pPr>
            <a:lvl9pPr marL="3579430" indent="0">
              <a:buNone/>
              <a:defRPr sz="882"/>
            </a:lvl9pPr>
          </a:lstStyle>
          <a:p>
            <a:pPr lvl="0"/>
            <a:r>
              <a:rPr lang="he-IL"/>
              <a:t>ערוך סגנונות טקסט של תבנית בסיס</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9DD0BD78-ADEC-4232-BE31-41E23061313E}" type="slidenum">
              <a:rPr lang="he-IL"/>
              <a:pPr>
                <a:defRPr/>
              </a:pPr>
              <a:t>‹#›</a:t>
            </a:fld>
            <a:endParaRPr lang="en-US"/>
          </a:p>
        </p:txBody>
      </p:sp>
    </p:spTree>
    <p:extLst>
      <p:ext uri="{BB962C8B-B14F-4D97-AF65-F5344CB8AC3E}">
        <p14:creationId xmlns:p14="http://schemas.microsoft.com/office/powerpoint/2010/main" val="2422001914"/>
      </p:ext>
    </p:extLst>
  </p:cSld>
  <p:clrMapOvr>
    <a:masterClrMapping/>
  </p:clrMapOvr>
  <p:transition spd="med">
    <p:fade/>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3DC3E104-96FB-465F-A37E-EAAF34FFAA6C}" type="slidenum">
              <a:rPr lang="he-IL"/>
              <a:pPr>
                <a:defRPr/>
              </a:pPr>
              <a:t>‹#›</a:t>
            </a:fld>
            <a:endParaRPr lang="en-US"/>
          </a:p>
        </p:txBody>
      </p:sp>
    </p:spTree>
    <p:extLst>
      <p:ext uri="{BB962C8B-B14F-4D97-AF65-F5344CB8AC3E}">
        <p14:creationId xmlns:p14="http://schemas.microsoft.com/office/powerpoint/2010/main" val="375825725"/>
      </p:ext>
    </p:extLst>
  </p:cSld>
  <p:clrMapOvr>
    <a:masterClrMapping/>
  </p:clrMapOvr>
  <p:transition spd="med">
    <p:fade/>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382017" y="3"/>
            <a:ext cx="2590799" cy="53340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4" y="3"/>
            <a:ext cx="7569200" cy="533400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915287B0-6F5B-4149-8544-D7F17934907E}" type="slidenum">
              <a:rPr lang="he-IL"/>
              <a:pPr>
                <a:defRPr/>
              </a:pPr>
              <a:t>‹#›</a:t>
            </a:fld>
            <a:endParaRPr lang="en-US"/>
          </a:p>
        </p:txBody>
      </p:sp>
    </p:spTree>
    <p:extLst>
      <p:ext uri="{BB962C8B-B14F-4D97-AF65-F5344CB8AC3E}">
        <p14:creationId xmlns:p14="http://schemas.microsoft.com/office/powerpoint/2010/main" val="317203340"/>
      </p:ext>
    </p:extLst>
  </p:cSld>
  <p:clrMapOvr>
    <a:masterClrMapping/>
  </p:clrMapOvr>
  <p:transition spd="med">
    <p:fade/>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3539"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Tree>
    <p:extLst>
      <p:ext uri="{BB962C8B-B14F-4D97-AF65-F5344CB8AC3E}">
        <p14:creationId xmlns:p14="http://schemas.microsoft.com/office/powerpoint/2010/main" val="1420823902"/>
      </p:ext>
    </p:extLst>
  </p:cSld>
  <p:clrMapOvr>
    <a:masterClrMapping/>
  </p:clrMapOvr>
  <p:transition>
    <p:fade/>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1_Section Header">
    <p:bg>
      <p:bgPr>
        <a:solidFill>
          <a:srgbClr val="00A1D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2"/>
            <a:ext cx="10363200" cy="1362075"/>
          </a:xfrm>
        </p:spPr>
        <p:txBody>
          <a:bodyPr tIns="0" bIns="0"/>
          <a:lstStyle>
            <a:lvl1pPr algn="l">
              <a:defRPr sz="3883" b="1" cap="none" baseline="0">
                <a:solidFill>
                  <a:schemeClr val="bg1"/>
                </a:solidFill>
                <a:latin typeface="Times New Roman" pitchFamily="18" charset="0"/>
                <a:cs typeface="Times New Roman" pitchFamily="18" charset="0"/>
              </a:defRPr>
            </a:lvl1pPr>
          </a:lstStyle>
          <a:p>
            <a:r>
              <a:rPr lang="he-IL"/>
              <a:t>לחץ כדי לערוך סגנון כותרת של תבנית בסיס</a:t>
            </a:r>
            <a:endParaRPr lang="he-IL" dirty="0"/>
          </a:p>
        </p:txBody>
      </p:sp>
      <p:sp>
        <p:nvSpPr>
          <p:cNvPr id="3" name="Text Placeholder 2"/>
          <p:cNvSpPr>
            <a:spLocks noGrp="1"/>
          </p:cNvSpPr>
          <p:nvPr>
            <p:ph type="body" idx="1"/>
          </p:nvPr>
        </p:nvSpPr>
        <p:spPr>
          <a:xfrm>
            <a:off x="963084" y="2906731"/>
            <a:ext cx="10363200" cy="1500187"/>
          </a:xfrm>
        </p:spPr>
        <p:txBody>
          <a:bodyPr anchor="b"/>
          <a:lstStyle>
            <a:lvl1pPr marL="0" indent="0">
              <a:buNone/>
              <a:defRPr sz="1941">
                <a:solidFill>
                  <a:schemeClr val="tx1">
                    <a:tint val="75000"/>
                  </a:schemeClr>
                </a:solidFill>
              </a:defRPr>
            </a:lvl1pPr>
            <a:lvl2pPr marL="443038" indent="0">
              <a:buNone/>
              <a:defRPr sz="1747">
                <a:solidFill>
                  <a:schemeClr val="tx1">
                    <a:tint val="75000"/>
                  </a:schemeClr>
                </a:solidFill>
              </a:defRPr>
            </a:lvl2pPr>
            <a:lvl3pPr marL="886076" indent="0">
              <a:buNone/>
              <a:defRPr sz="1553">
                <a:solidFill>
                  <a:schemeClr val="tx1">
                    <a:tint val="75000"/>
                  </a:schemeClr>
                </a:solidFill>
              </a:defRPr>
            </a:lvl3pPr>
            <a:lvl4pPr marL="1329115" indent="0">
              <a:buNone/>
              <a:defRPr sz="1359">
                <a:solidFill>
                  <a:schemeClr val="tx1">
                    <a:tint val="75000"/>
                  </a:schemeClr>
                </a:solidFill>
              </a:defRPr>
            </a:lvl4pPr>
            <a:lvl5pPr marL="1772155" indent="0">
              <a:buNone/>
              <a:defRPr sz="1359">
                <a:solidFill>
                  <a:schemeClr val="tx1">
                    <a:tint val="75000"/>
                  </a:schemeClr>
                </a:solidFill>
              </a:defRPr>
            </a:lvl5pPr>
            <a:lvl6pPr marL="2215188" indent="0">
              <a:buNone/>
              <a:defRPr sz="1359">
                <a:solidFill>
                  <a:schemeClr val="tx1">
                    <a:tint val="75000"/>
                  </a:schemeClr>
                </a:solidFill>
              </a:defRPr>
            </a:lvl6pPr>
            <a:lvl7pPr marL="2658234" indent="0">
              <a:buNone/>
              <a:defRPr sz="1359">
                <a:solidFill>
                  <a:schemeClr val="tx1">
                    <a:tint val="75000"/>
                  </a:schemeClr>
                </a:solidFill>
              </a:defRPr>
            </a:lvl7pPr>
            <a:lvl8pPr marL="3101269" indent="0">
              <a:buNone/>
              <a:defRPr sz="1359">
                <a:solidFill>
                  <a:schemeClr val="tx1">
                    <a:tint val="75000"/>
                  </a:schemeClr>
                </a:solidFill>
              </a:defRPr>
            </a:lvl8pPr>
            <a:lvl9pPr marL="3544307" indent="0">
              <a:buNone/>
              <a:defRPr sz="1359">
                <a:solidFill>
                  <a:schemeClr val="tx1">
                    <a:tint val="75000"/>
                  </a:schemeClr>
                </a:solidFill>
              </a:defRPr>
            </a:lvl9pPr>
          </a:lstStyle>
          <a:p>
            <a:pPr lvl="0"/>
            <a:r>
              <a:rPr lang="he-IL"/>
              <a:t>ערוך סגנונות טקסט של תבנית בסיס</a:t>
            </a:r>
          </a:p>
        </p:txBody>
      </p:sp>
    </p:spTree>
    <p:extLst>
      <p:ext uri="{BB962C8B-B14F-4D97-AF65-F5344CB8AC3E}">
        <p14:creationId xmlns:p14="http://schemas.microsoft.com/office/powerpoint/2010/main" val="6136966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Cover Page">
    <p:spTree>
      <p:nvGrpSpPr>
        <p:cNvPr id="1" name=""/>
        <p:cNvGrpSpPr/>
        <p:nvPr/>
      </p:nvGrpSpPr>
      <p:grpSpPr>
        <a:xfrm>
          <a:off x="0" y="0"/>
          <a:ext cx="0" cy="0"/>
          <a:chOff x="0" y="0"/>
          <a:chExt cx="0" cy="0"/>
        </a:xfrm>
      </p:grpSpPr>
      <p:sp>
        <p:nvSpPr>
          <p:cNvPr id="4" name="Line 7"/>
          <p:cNvSpPr>
            <a:spLocks noChangeShapeType="1"/>
          </p:cNvSpPr>
          <p:nvPr/>
        </p:nvSpPr>
        <p:spPr bwMode="auto">
          <a:xfrm>
            <a:off x="160869" y="1231900"/>
            <a:ext cx="11861800" cy="0"/>
          </a:xfrm>
          <a:prstGeom prst="line">
            <a:avLst/>
          </a:prstGeom>
          <a:noFill/>
          <a:ln w="15875">
            <a:solidFill>
              <a:schemeClr val="accent1"/>
            </a:solidFill>
            <a:round/>
            <a:headEnd/>
            <a:tailEnd/>
          </a:ln>
          <a:extLst>
            <a:ext uri="{909E8E84-426E-40DD-AFC4-6F175D3DCCD1}">
              <a14:hiddenFill xmlns:a14="http://schemas.microsoft.com/office/drawing/2010/main">
                <a:noFill/>
              </a14:hiddenFill>
            </a:ext>
          </a:extLst>
        </p:spPr>
        <p:txBody>
          <a:bodyPr wrap="none" lIns="34882" tIns="34882" rIns="34882" bIns="34882" anchor="ctr"/>
          <a:lstStyle/>
          <a:p>
            <a:pPr marL="0" marR="0" lvl="0" indent="0" algn="r" defTabSz="887513" rtl="1" eaLnBrk="1" fontAlgn="base" latinLnBrk="0" hangingPunct="1">
              <a:lnSpc>
                <a:spcPct val="100000"/>
              </a:lnSpc>
              <a:spcBef>
                <a:spcPct val="0"/>
              </a:spcBef>
              <a:spcAft>
                <a:spcPct val="0"/>
              </a:spcAft>
              <a:buClrTx/>
              <a:buSzTx/>
              <a:buFontTx/>
              <a:buNone/>
              <a:tabLst/>
              <a:defRPr/>
            </a:pPr>
            <a:endParaRPr kumimoji="0" lang="he-IL" sz="2329"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5" name="Line 8"/>
          <p:cNvSpPr>
            <a:spLocks noChangeShapeType="1"/>
          </p:cNvSpPr>
          <p:nvPr/>
        </p:nvSpPr>
        <p:spPr bwMode="auto">
          <a:xfrm>
            <a:off x="160869" y="1652588"/>
            <a:ext cx="11861800" cy="0"/>
          </a:xfrm>
          <a:prstGeom prst="line">
            <a:avLst/>
          </a:prstGeom>
          <a:noFill/>
          <a:ln w="15875">
            <a:solidFill>
              <a:schemeClr val="accent1"/>
            </a:solidFill>
            <a:round/>
            <a:headEnd/>
            <a:tailEnd/>
          </a:ln>
          <a:extLst>
            <a:ext uri="{909E8E84-426E-40DD-AFC4-6F175D3DCCD1}">
              <a14:hiddenFill xmlns:a14="http://schemas.microsoft.com/office/drawing/2010/main">
                <a:noFill/>
              </a14:hiddenFill>
            </a:ext>
          </a:extLst>
        </p:spPr>
        <p:txBody>
          <a:bodyPr wrap="none" lIns="34882" tIns="34882" rIns="34882" bIns="34882" anchor="ctr"/>
          <a:lstStyle/>
          <a:p>
            <a:pPr marL="0" marR="0" lvl="0" indent="0" algn="r" defTabSz="887513" rtl="1" eaLnBrk="1" fontAlgn="base" latinLnBrk="0" hangingPunct="1">
              <a:lnSpc>
                <a:spcPct val="100000"/>
              </a:lnSpc>
              <a:spcBef>
                <a:spcPct val="0"/>
              </a:spcBef>
              <a:spcAft>
                <a:spcPct val="0"/>
              </a:spcAft>
              <a:buClrTx/>
              <a:buSzTx/>
              <a:buFontTx/>
              <a:buNone/>
              <a:tabLst/>
              <a:defRPr/>
            </a:pPr>
            <a:endParaRPr kumimoji="0" lang="he-IL" sz="2329"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6" name="Text Box 10"/>
          <p:cNvSpPr txBox="1">
            <a:spLocks noChangeArrowheads="1"/>
          </p:cNvSpPr>
          <p:nvPr/>
        </p:nvSpPr>
        <p:spPr bwMode="auto">
          <a:xfrm>
            <a:off x="131234" y="1285155"/>
            <a:ext cx="5808134" cy="30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4882" tIns="34882" rIns="34882" bIns="34882"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lvl="0" indent="0" algn="l" defTabSz="887513" rtl="1" eaLnBrk="1" fontAlgn="base" latinLnBrk="0" hangingPunct="1">
              <a:lnSpc>
                <a:spcPct val="100000"/>
              </a:lnSpc>
              <a:spcBef>
                <a:spcPct val="50000"/>
              </a:spcBef>
              <a:spcAft>
                <a:spcPct val="0"/>
              </a:spcAft>
              <a:buClrTx/>
              <a:buSzTx/>
              <a:buFontTx/>
              <a:buNone/>
              <a:tabLst/>
              <a:defRPr/>
            </a:pPr>
            <a:r>
              <a:rPr kumimoji="0" lang="en-GB" altLang="he-IL" sz="1553" b="1" i="0" u="none" strike="noStrike" kern="1200" cap="none" spc="0" normalizeH="0" baseline="0" noProof="0">
                <a:ln>
                  <a:noFill/>
                </a:ln>
                <a:solidFill>
                  <a:srgbClr val="002776"/>
                </a:solidFill>
                <a:effectLst/>
                <a:uLnTx/>
                <a:uFillTx/>
                <a:latin typeface="Arial" pitchFamily="34" charset="0"/>
                <a:ea typeface="+mn-ea"/>
                <a:cs typeface="Arial" pitchFamily="34" charset="0"/>
              </a:rPr>
              <a:t>Transaction Services </a:t>
            </a:r>
          </a:p>
        </p:txBody>
      </p:sp>
      <p:pic>
        <p:nvPicPr>
          <p:cNvPr id="7" name="Picture 3" descr="\\nastlv\data\word\marketing\marcom\Brand Tools\לוגו\לוגו חדש\blue logo_ENG.jpg"/>
          <p:cNvPicPr>
            <a:picLocks noChangeAspect="1" noChangeArrowheads="1"/>
          </p:cNvPicPr>
          <p:nvPr/>
        </p:nvPicPr>
        <p:blipFill>
          <a:blip r:embed="rId2" cstate="screen">
            <a:lum bright="-10000" contrast="20000"/>
            <a:extLst>
              <a:ext uri="{28A0092B-C50C-407E-A947-70E740481C1C}">
                <a14:useLocalDpi xmlns:a14="http://schemas.microsoft.com/office/drawing/2010/main"/>
              </a:ext>
            </a:extLst>
          </a:blip>
          <a:srcRect/>
          <a:stretch>
            <a:fillRect/>
          </a:stretch>
        </p:blipFill>
        <p:spPr bwMode="auto">
          <a:xfrm>
            <a:off x="160875" y="228600"/>
            <a:ext cx="4315883"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144598" y="2430459"/>
            <a:ext cx="11050991" cy="785818"/>
          </a:xfrm>
        </p:spPr>
        <p:txBody>
          <a:bodyPr tIns="0" bIns="0"/>
          <a:lstStyle>
            <a:lvl1pPr>
              <a:defRPr sz="5241" b="0">
                <a:solidFill>
                  <a:schemeClr val="tx2"/>
                </a:solidFill>
                <a:latin typeface="Times New Roman" pitchFamily="18" charset="0"/>
                <a:cs typeface="Times New Roman" pitchFamily="18" charset="0"/>
              </a:defRPr>
            </a:lvl1pPr>
          </a:lstStyle>
          <a:p>
            <a:r>
              <a:rPr lang="he-IL"/>
              <a:t>לחץ כדי לערוך סגנון כותרת של תבנית בסיס</a:t>
            </a:r>
            <a:endParaRPr lang="he-IL" dirty="0"/>
          </a:p>
        </p:txBody>
      </p:sp>
      <p:sp>
        <p:nvSpPr>
          <p:cNvPr id="17" name="Text Placeholder 16"/>
          <p:cNvSpPr>
            <a:spLocks noGrp="1"/>
          </p:cNvSpPr>
          <p:nvPr>
            <p:ph type="body" sz="quarter" idx="13"/>
          </p:nvPr>
        </p:nvSpPr>
        <p:spPr>
          <a:xfrm>
            <a:off x="144590" y="3216276"/>
            <a:ext cx="8352693" cy="500062"/>
          </a:xfrm>
        </p:spPr>
        <p:txBody>
          <a:bodyPr>
            <a:noAutofit/>
          </a:bodyPr>
          <a:lstStyle>
            <a:lvl1pPr>
              <a:defRPr sz="3106" b="0">
                <a:solidFill>
                  <a:schemeClr val="tx2"/>
                </a:solidFill>
                <a:latin typeface="Times New Roman" pitchFamily="18" charset="0"/>
                <a:cs typeface="Times New Roman" pitchFamily="18" charset="0"/>
              </a:defRPr>
            </a:lvl1pPr>
            <a:lvl5pPr>
              <a:buNone/>
              <a:defRPr/>
            </a:lvl5pPr>
          </a:lstStyle>
          <a:p>
            <a:pPr lvl="0"/>
            <a:r>
              <a:rPr lang="he-IL"/>
              <a:t>ערוך סגנונות טקסט של תבנית בסיס</a:t>
            </a:r>
          </a:p>
        </p:txBody>
      </p:sp>
      <p:sp>
        <p:nvSpPr>
          <p:cNvPr id="8" name="Rectangle 2"/>
          <p:cNvSpPr>
            <a:spLocks noGrp="1" noChangeArrowheads="1"/>
          </p:cNvSpPr>
          <p:nvPr>
            <p:ph type="sldNum" sz="quarter" idx="14"/>
          </p:nvPr>
        </p:nvSpPr>
        <p:spPr bwMode="auto">
          <a:xfrm>
            <a:off x="5928785" y="6629136"/>
            <a:ext cx="336549" cy="20903"/>
          </a:xfrm>
          <a:prstGeom prst="rect">
            <a:avLst/>
          </a:prstGeom>
          <a:ln>
            <a:miter lim="800000"/>
            <a:headEnd/>
            <a:tailEnd/>
          </a:ln>
        </p:spPr>
        <p:txBody>
          <a:bodyPr vert="horz" wrap="square" lIns="0" tIns="0" rIns="0" bIns="0" numCol="1" anchor="b" anchorCtr="0" compatLnSpc="1">
            <a:prstTxWarp prst="textNoShape">
              <a:avLst/>
            </a:prstTxWarp>
            <a:spAutoFit/>
          </a:bodyPr>
          <a:lstStyle>
            <a:lvl1pPr algn="ctr" rtl="0">
              <a:spcAft>
                <a:spcPct val="0"/>
              </a:spcAft>
              <a:defRPr sz="679" b="0">
                <a:solidFill>
                  <a:srgbClr val="000000"/>
                </a:solidFill>
                <a:latin typeface="Arial" charset="0"/>
                <a:cs typeface="Arial" charset="0"/>
              </a:defRPr>
            </a:lvl1pPr>
          </a:lstStyle>
          <a:p>
            <a:pPr defTabSz="887513">
              <a:defRPr/>
            </a:pPr>
            <a:fld id="{B974E176-6625-44C1-B19A-66E1ACA262D9}" type="slidenum">
              <a:rPr lang="en-GB" smtClean="0"/>
              <a:pPr defTabSz="887513">
                <a:defRPr/>
              </a:pPr>
              <a:t>‹#›</a:t>
            </a:fld>
            <a:endParaRPr lang="en-GB" dirty="0">
              <a:latin typeface="Verdana" pitchFamily="34" charset="0"/>
            </a:endParaRPr>
          </a:p>
        </p:txBody>
      </p:sp>
    </p:spTree>
    <p:extLst>
      <p:ext uri="{BB962C8B-B14F-4D97-AF65-F5344CB8AC3E}">
        <p14:creationId xmlns:p14="http://schemas.microsoft.com/office/powerpoint/2010/main" val="3790738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שקופית כותרת">
    <p:bg>
      <p:bgPr>
        <a:solidFill>
          <a:schemeClr val="bg1"/>
        </a:solidFill>
        <a:effectLst/>
      </p:bgPr>
    </p:bg>
    <p:spTree>
      <p:nvGrpSpPr>
        <p:cNvPr id="1" name=""/>
        <p:cNvGrpSpPr/>
        <p:nvPr/>
      </p:nvGrpSpPr>
      <p:grpSpPr>
        <a:xfrm>
          <a:off x="0" y="0"/>
          <a:ext cx="0" cy="0"/>
          <a:chOff x="0" y="0"/>
          <a:chExt cx="0" cy="0"/>
        </a:xfrm>
      </p:grpSpPr>
      <p:graphicFrame>
        <p:nvGraphicFramePr>
          <p:cNvPr id="4" name="AutoShape 91"/>
          <p:cNvGraphicFramePr>
            <a:graphicFrameLocks/>
          </p:cNvGraphicFramePr>
          <p:nvPr>
            <p:custDataLst>
              <p:tags r:id="rId2"/>
            </p:custDataLst>
          </p:nvPr>
        </p:nvGraphicFramePr>
        <p:xfrm>
          <a:off x="6" y="5"/>
          <a:ext cx="194318" cy="158251"/>
        </p:xfrm>
        <a:graphic>
          <a:graphicData uri="http://schemas.openxmlformats.org/presentationml/2006/ole">
            <mc:AlternateContent xmlns:mc="http://schemas.openxmlformats.org/markup-compatibility/2006">
              <mc:Choice xmlns:v="urn:schemas-microsoft-com:vml" Requires="v">
                <p:oleObj spid="_x0000_s4114" name="think-cell Slide" r:id="rId5" imgW="0" imgH="0" progId="">
                  <p:embed/>
                </p:oleObj>
              </mc:Choice>
              <mc:Fallback>
                <p:oleObj name="think-cell Slide" r:id="rId5" imgW="0" imgH="0" progId="">
                  <p:embed/>
                  <p:pic>
                    <p:nvPicPr>
                      <p:cNvPr id="4" name="AutoShape 9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 y="5"/>
                        <a:ext cx="194318" cy="158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5" descr="DEL_PRI_RGB"/>
          <p:cNvPicPr>
            <a:picLocks noChangeArrowheads="1"/>
          </p:cNvPicPr>
          <p:nvPr>
            <p:custDataLst>
              <p:tags r:id="rId3"/>
            </p:custDataLst>
          </p:nvPr>
        </p:nvPicPr>
        <p:blipFill>
          <a:blip r:embed="rId6" cstate="print"/>
          <a:srcRect l="7785" t="27351" r="9871" b="25598"/>
          <a:stretch>
            <a:fillRect/>
          </a:stretch>
        </p:blipFill>
        <p:spPr bwMode="auto">
          <a:xfrm>
            <a:off x="330992" y="236727"/>
            <a:ext cx="3128324" cy="533571"/>
          </a:xfrm>
          <a:prstGeom prst="rect">
            <a:avLst/>
          </a:prstGeom>
          <a:noFill/>
          <a:ln w="9525">
            <a:noFill/>
            <a:miter lim="800000"/>
            <a:headEnd/>
            <a:tailEnd/>
          </a:ln>
        </p:spPr>
      </p:pic>
      <p:sp>
        <p:nvSpPr>
          <p:cNvPr id="120836" name="Text Placeholder 2"/>
          <p:cNvSpPr>
            <a:spLocks noGrp="1"/>
          </p:cNvSpPr>
          <p:nvPr>
            <p:ph type="subTitle" idx="1"/>
          </p:nvPr>
        </p:nvSpPr>
        <p:spPr>
          <a:xfrm>
            <a:off x="509955" y="6080107"/>
            <a:ext cx="6320139" cy="230220"/>
          </a:xfrm>
          <a:prstGeom prst="rect">
            <a:avLst/>
          </a:prstGeom>
        </p:spPr>
        <p:txBody>
          <a:bodyPr lIns="0" tIns="0" rIns="0" bIns="0" anchor="b" anchorCtr="0">
            <a:spAutoFit/>
          </a:bodyPr>
          <a:lstStyle>
            <a:lvl1pPr marL="0" indent="0" eaLnBrk="1" hangingPunct="1">
              <a:lnSpc>
                <a:spcPct val="106000"/>
              </a:lnSpc>
              <a:spcBef>
                <a:spcPct val="15000"/>
              </a:spcBef>
              <a:buFont typeface="Wingdings 2" pitchFamily="18" charset="2"/>
              <a:buNone/>
              <a:defRPr b="1" smtClean="0"/>
            </a:lvl1pPr>
          </a:lstStyle>
          <a:p>
            <a:r>
              <a:rPr lang="he-IL" noProof="0"/>
              <a:t>לחץ כדי לערוך סגנון כותרת משנה של תבנית בסיס</a:t>
            </a:r>
            <a:endParaRPr lang="en-US" noProof="0" dirty="0"/>
          </a:p>
        </p:txBody>
      </p:sp>
      <p:sp>
        <p:nvSpPr>
          <p:cNvPr id="110" name="Title Placeholder 1"/>
          <p:cNvSpPr>
            <a:spLocks noGrp="1"/>
          </p:cNvSpPr>
          <p:nvPr>
            <p:ph type="ctrTitle"/>
          </p:nvPr>
        </p:nvSpPr>
        <p:spPr>
          <a:xfrm>
            <a:off x="1523766" y="2886335"/>
            <a:ext cx="5329308" cy="1128762"/>
          </a:xfrm>
          <a:prstGeom prst="rect">
            <a:avLst/>
          </a:prstGeom>
        </p:spPr>
        <p:txBody>
          <a:bodyPr/>
          <a:lstStyle>
            <a:lvl1pPr marL="0" marR="0" indent="0" defTabSz="934673" rtl="0" eaLnBrk="0" fontAlgn="base" latinLnBrk="0" hangingPunct="0">
              <a:lnSpc>
                <a:spcPts val="2750"/>
              </a:lnSpc>
              <a:spcBef>
                <a:spcPct val="0"/>
              </a:spcBef>
              <a:spcAft>
                <a:spcPct val="0"/>
              </a:spcAft>
              <a:tabLst/>
              <a:defRPr sz="2735" b="0">
                <a:solidFill>
                  <a:schemeClr val="tx2"/>
                </a:solidFill>
                <a:latin typeface="Times New Roman" pitchFamily="18" charset="0"/>
              </a:defRPr>
            </a:lvl1pPr>
          </a:lstStyle>
          <a:p>
            <a:pPr lvl="0"/>
            <a:r>
              <a:rPr lang="he-IL" noProof="0"/>
              <a:t>לחץ כדי לערוך סגנון כותרת של תבנית בסיס</a:t>
            </a:r>
            <a:endParaRPr lang="en-US" noProof="0"/>
          </a:p>
        </p:txBody>
      </p:sp>
      <p:sp>
        <p:nvSpPr>
          <p:cNvPr id="7" name="Rectangle 5"/>
          <p:cNvSpPr>
            <a:spLocks noChangeArrowheads="1"/>
          </p:cNvSpPr>
          <p:nvPr/>
        </p:nvSpPr>
        <p:spPr bwMode="auto">
          <a:xfrm>
            <a:off x="8714081" y="6554199"/>
            <a:ext cx="3084074" cy="144247"/>
          </a:xfrm>
          <a:prstGeom prst="rect">
            <a:avLst/>
          </a:prstGeom>
          <a:noFill/>
          <a:ln w="25400" algn="ctr">
            <a:noFill/>
            <a:miter lim="800000"/>
            <a:headEnd/>
            <a:tailEnd/>
          </a:ln>
        </p:spPr>
        <p:txBody>
          <a:bodyPr lIns="0" tIns="0" rIns="0" bIns="0"/>
          <a:lstStyle/>
          <a:p>
            <a:pPr algn="r" defTabSz="892284">
              <a:lnSpc>
                <a:spcPts val="1059"/>
              </a:lnSpc>
              <a:defRPr/>
            </a:pPr>
            <a:r>
              <a:rPr lang="en-US" sz="794" dirty="0">
                <a:solidFill>
                  <a:srgbClr val="8C8C8C"/>
                </a:solidFill>
              </a:rPr>
              <a:t>  </a:t>
            </a:r>
          </a:p>
        </p:txBody>
      </p:sp>
    </p:spTree>
    <p:extLst>
      <p:ext uri="{BB962C8B-B14F-4D97-AF65-F5344CB8AC3E}">
        <p14:creationId xmlns:p14="http://schemas.microsoft.com/office/powerpoint/2010/main" val="1906643666"/>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2_Cover Page">
    <p:spTree>
      <p:nvGrpSpPr>
        <p:cNvPr id="1" name=""/>
        <p:cNvGrpSpPr/>
        <p:nvPr/>
      </p:nvGrpSpPr>
      <p:grpSpPr>
        <a:xfrm>
          <a:off x="0" y="0"/>
          <a:ext cx="0" cy="0"/>
          <a:chOff x="0" y="0"/>
          <a:chExt cx="0" cy="0"/>
        </a:xfrm>
      </p:grpSpPr>
      <p:sp>
        <p:nvSpPr>
          <p:cNvPr id="4" name="Line 7"/>
          <p:cNvSpPr>
            <a:spLocks noChangeShapeType="1"/>
          </p:cNvSpPr>
          <p:nvPr/>
        </p:nvSpPr>
        <p:spPr bwMode="auto">
          <a:xfrm>
            <a:off x="160869" y="1231900"/>
            <a:ext cx="11861800" cy="0"/>
          </a:xfrm>
          <a:prstGeom prst="line">
            <a:avLst/>
          </a:prstGeom>
          <a:noFill/>
          <a:ln w="15875">
            <a:solidFill>
              <a:schemeClr val="accent1"/>
            </a:solidFill>
            <a:round/>
            <a:headEnd/>
            <a:tailEnd/>
          </a:ln>
          <a:extLst>
            <a:ext uri="{909E8E84-426E-40DD-AFC4-6F175D3DCCD1}">
              <a14:hiddenFill xmlns:a14="http://schemas.microsoft.com/office/drawing/2010/main">
                <a:noFill/>
              </a14:hiddenFill>
            </a:ext>
          </a:extLst>
        </p:spPr>
        <p:txBody>
          <a:bodyPr wrap="none" lIns="34882" tIns="34882" rIns="34882" bIns="34882" anchor="ctr"/>
          <a:lstStyle/>
          <a:p>
            <a:pPr marL="0" marR="0" lvl="0" indent="0" algn="r" defTabSz="887513" rtl="1" eaLnBrk="1" fontAlgn="base" latinLnBrk="0" hangingPunct="1">
              <a:lnSpc>
                <a:spcPct val="100000"/>
              </a:lnSpc>
              <a:spcBef>
                <a:spcPct val="0"/>
              </a:spcBef>
              <a:spcAft>
                <a:spcPct val="0"/>
              </a:spcAft>
              <a:buClrTx/>
              <a:buSzTx/>
              <a:buFontTx/>
              <a:buNone/>
              <a:tabLst/>
              <a:defRPr/>
            </a:pPr>
            <a:endParaRPr kumimoji="0" lang="he-IL" sz="2329"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5" name="Line 8"/>
          <p:cNvSpPr>
            <a:spLocks noChangeShapeType="1"/>
          </p:cNvSpPr>
          <p:nvPr/>
        </p:nvSpPr>
        <p:spPr bwMode="auto">
          <a:xfrm>
            <a:off x="160869" y="1652588"/>
            <a:ext cx="11861800" cy="0"/>
          </a:xfrm>
          <a:prstGeom prst="line">
            <a:avLst/>
          </a:prstGeom>
          <a:noFill/>
          <a:ln w="15875">
            <a:solidFill>
              <a:schemeClr val="accent1"/>
            </a:solidFill>
            <a:round/>
            <a:headEnd/>
            <a:tailEnd/>
          </a:ln>
          <a:extLst>
            <a:ext uri="{909E8E84-426E-40DD-AFC4-6F175D3DCCD1}">
              <a14:hiddenFill xmlns:a14="http://schemas.microsoft.com/office/drawing/2010/main">
                <a:noFill/>
              </a14:hiddenFill>
            </a:ext>
          </a:extLst>
        </p:spPr>
        <p:txBody>
          <a:bodyPr wrap="none" lIns="34882" tIns="34882" rIns="34882" bIns="34882" anchor="ctr"/>
          <a:lstStyle/>
          <a:p>
            <a:pPr marL="0" marR="0" lvl="0" indent="0" algn="r" defTabSz="887513" rtl="1" eaLnBrk="1" fontAlgn="base" latinLnBrk="0" hangingPunct="1">
              <a:lnSpc>
                <a:spcPct val="100000"/>
              </a:lnSpc>
              <a:spcBef>
                <a:spcPct val="0"/>
              </a:spcBef>
              <a:spcAft>
                <a:spcPct val="0"/>
              </a:spcAft>
              <a:buClrTx/>
              <a:buSzTx/>
              <a:buFontTx/>
              <a:buNone/>
              <a:tabLst/>
              <a:defRPr/>
            </a:pPr>
            <a:endParaRPr kumimoji="0" lang="he-IL" sz="2329"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6" name="Text Box 10"/>
          <p:cNvSpPr txBox="1">
            <a:spLocks noChangeArrowheads="1"/>
          </p:cNvSpPr>
          <p:nvPr/>
        </p:nvSpPr>
        <p:spPr bwMode="auto">
          <a:xfrm>
            <a:off x="131234" y="1285155"/>
            <a:ext cx="5808134" cy="309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34882" tIns="34882" rIns="34882" bIns="34882" anchor="ctr">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lvl="0" indent="0" algn="l" defTabSz="887513" rtl="1" eaLnBrk="1" fontAlgn="base" latinLnBrk="0" hangingPunct="1">
              <a:lnSpc>
                <a:spcPct val="100000"/>
              </a:lnSpc>
              <a:spcBef>
                <a:spcPct val="50000"/>
              </a:spcBef>
              <a:spcAft>
                <a:spcPct val="0"/>
              </a:spcAft>
              <a:buClrTx/>
              <a:buSzTx/>
              <a:buFontTx/>
              <a:buNone/>
              <a:tabLst/>
              <a:defRPr/>
            </a:pPr>
            <a:r>
              <a:rPr kumimoji="0" lang="en-GB" altLang="he-IL" sz="1553" b="1" i="0" u="none" strike="noStrike" kern="1200" cap="none" spc="0" normalizeH="0" baseline="0" noProof="0">
                <a:ln>
                  <a:noFill/>
                </a:ln>
                <a:solidFill>
                  <a:srgbClr val="002776"/>
                </a:solidFill>
                <a:effectLst/>
                <a:uLnTx/>
                <a:uFillTx/>
                <a:latin typeface="Arial" pitchFamily="34" charset="0"/>
                <a:ea typeface="+mn-ea"/>
                <a:cs typeface="Arial" pitchFamily="34" charset="0"/>
              </a:rPr>
              <a:t>Transaction Services </a:t>
            </a:r>
          </a:p>
        </p:txBody>
      </p:sp>
      <p:pic>
        <p:nvPicPr>
          <p:cNvPr id="7" name="Picture 3" descr="\\nastlv\data\word\marketing\marcom\Brand Tools\לוגו\לוגו חדש\blue logo_ENG.jpg"/>
          <p:cNvPicPr>
            <a:picLocks noChangeAspect="1" noChangeArrowheads="1"/>
          </p:cNvPicPr>
          <p:nvPr/>
        </p:nvPicPr>
        <p:blipFill>
          <a:blip r:embed="rId2" cstate="screen">
            <a:lum bright="-10000" contrast="20000"/>
            <a:extLst>
              <a:ext uri="{28A0092B-C50C-407E-A947-70E740481C1C}">
                <a14:useLocalDpi xmlns:a14="http://schemas.microsoft.com/office/drawing/2010/main"/>
              </a:ext>
            </a:extLst>
          </a:blip>
          <a:srcRect/>
          <a:stretch>
            <a:fillRect/>
          </a:stretch>
        </p:blipFill>
        <p:spPr bwMode="auto">
          <a:xfrm>
            <a:off x="160875" y="182563"/>
            <a:ext cx="4315883" cy="100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144598" y="2430459"/>
            <a:ext cx="11050991" cy="785818"/>
          </a:xfrm>
        </p:spPr>
        <p:txBody>
          <a:bodyPr tIns="0" bIns="0"/>
          <a:lstStyle>
            <a:lvl1pPr>
              <a:defRPr sz="5241" b="0">
                <a:solidFill>
                  <a:schemeClr val="tx2"/>
                </a:solidFill>
                <a:latin typeface="Times New Roman" pitchFamily="18" charset="0"/>
                <a:cs typeface="Times New Roman" pitchFamily="18" charset="0"/>
              </a:defRPr>
            </a:lvl1pPr>
          </a:lstStyle>
          <a:p>
            <a:r>
              <a:rPr lang="he-IL"/>
              <a:t>לחץ כדי לערוך סגנון כותרת של תבנית בסיס</a:t>
            </a:r>
            <a:endParaRPr lang="he-IL" dirty="0"/>
          </a:p>
        </p:txBody>
      </p:sp>
      <p:sp>
        <p:nvSpPr>
          <p:cNvPr id="17" name="Text Placeholder 16"/>
          <p:cNvSpPr>
            <a:spLocks noGrp="1"/>
          </p:cNvSpPr>
          <p:nvPr>
            <p:ph type="body" sz="quarter" idx="13"/>
          </p:nvPr>
        </p:nvSpPr>
        <p:spPr>
          <a:xfrm>
            <a:off x="144590" y="3216276"/>
            <a:ext cx="8352693" cy="500062"/>
          </a:xfrm>
        </p:spPr>
        <p:txBody>
          <a:bodyPr>
            <a:noAutofit/>
          </a:bodyPr>
          <a:lstStyle>
            <a:lvl1pPr>
              <a:defRPr sz="3106" b="0">
                <a:solidFill>
                  <a:schemeClr val="tx2"/>
                </a:solidFill>
                <a:latin typeface="Times New Roman" pitchFamily="18" charset="0"/>
                <a:cs typeface="Times New Roman" pitchFamily="18" charset="0"/>
              </a:defRPr>
            </a:lvl1pPr>
            <a:lvl5pPr>
              <a:buNone/>
              <a:defRPr/>
            </a:lvl5pPr>
          </a:lstStyle>
          <a:p>
            <a:pPr lvl="0"/>
            <a:r>
              <a:rPr lang="he-IL"/>
              <a:t>ערוך סגנונות טקסט של תבנית בסיס</a:t>
            </a:r>
          </a:p>
        </p:txBody>
      </p:sp>
    </p:spTree>
    <p:extLst>
      <p:ext uri="{BB962C8B-B14F-4D97-AF65-F5344CB8AC3E}">
        <p14:creationId xmlns:p14="http://schemas.microsoft.com/office/powerpoint/2010/main" val="396698868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כותרת מקטע עליונה">
    <p:bg>
      <p:bgPr>
        <a:solidFill>
          <a:srgbClr val="00A1D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2"/>
            <a:ext cx="10363200" cy="1362075"/>
          </a:xfrm>
        </p:spPr>
        <p:txBody>
          <a:bodyPr tIns="0" bIns="0"/>
          <a:lstStyle>
            <a:lvl1pPr algn="l">
              <a:defRPr sz="3883" b="1" cap="none" baseline="0">
                <a:solidFill>
                  <a:schemeClr val="bg1"/>
                </a:solidFill>
                <a:latin typeface="Times New Roman" pitchFamily="18" charset="0"/>
                <a:cs typeface="Times New Roman" pitchFamily="18" charset="0"/>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1315961742"/>
      </p:ext>
    </p:extLst>
  </p:cSld>
  <p:clrMapOvr>
    <a:overrideClrMapping bg1="lt1" tx1="dk1" bg2="lt2" tx2="dk2" accent1="accent1" accent2="accent2" accent3="accent3" accent4="accent4" accent5="accent5" accent6="accent6" hlink="hlink" folHlink="folHlink"/>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2_Section Header">
    <p:bg>
      <p:bgPr>
        <a:solidFill>
          <a:srgbClr val="00A1D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6"/>
            <a:ext cx="10363200" cy="1362075"/>
          </a:xfrm>
        </p:spPr>
        <p:txBody>
          <a:bodyPr tIns="0" bIns="0"/>
          <a:lstStyle>
            <a:lvl1pPr algn="l">
              <a:defRPr sz="3883" b="1" cap="none" baseline="0">
                <a:solidFill>
                  <a:schemeClr val="bg1"/>
                </a:solidFill>
                <a:latin typeface="Times New Roman" pitchFamily="18" charset="0"/>
                <a:cs typeface="Times New Roman" pitchFamily="18" charset="0"/>
              </a:defRPr>
            </a:lvl1pPr>
          </a:lstStyle>
          <a:p>
            <a:r>
              <a:rPr lang="he-IL"/>
              <a:t>לחץ כדי לערוך סגנון כותרת של תבנית בסיס</a:t>
            </a:r>
            <a:endParaRPr lang="he-IL" dirty="0"/>
          </a:p>
        </p:txBody>
      </p:sp>
    </p:spTree>
    <p:extLst>
      <p:ext uri="{BB962C8B-B14F-4D97-AF65-F5344CB8AC3E}">
        <p14:creationId xmlns:p14="http://schemas.microsoft.com/office/powerpoint/2010/main" val="2128706267"/>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1_Box 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p>
        </p:txBody>
      </p:sp>
      <p:sp>
        <p:nvSpPr>
          <p:cNvPr id="3" name="Content Placeholder 2"/>
          <p:cNvSpPr>
            <a:spLocks noGrp="1"/>
          </p:cNvSpPr>
          <p:nvPr>
            <p:ph idx="1"/>
          </p:nvPr>
        </p:nvSpPr>
        <p:spPr/>
        <p:txBody>
          <a:bodyPr numCol="2" spcCol="359418" rtlCol="0">
            <a:normAutofit/>
          </a:bodyPr>
          <a:lstStyle>
            <a:lvl1pPr>
              <a:spcBef>
                <a:spcPts val="0"/>
              </a:spcBef>
              <a:spcAft>
                <a:spcPts val="582"/>
              </a:spcAft>
              <a:defRPr sz="970">
                <a:solidFill>
                  <a:schemeClr val="tx1"/>
                </a:solidFill>
              </a:defRPr>
            </a:lvl1pPr>
            <a:lvl2pPr>
              <a:spcBef>
                <a:spcPts val="0"/>
              </a:spcBef>
              <a:spcAft>
                <a:spcPts val="582"/>
              </a:spcAft>
              <a:defRPr sz="970">
                <a:solidFill>
                  <a:schemeClr val="tx1"/>
                </a:solidFill>
              </a:defRPr>
            </a:lvl2pPr>
            <a:lvl3pPr>
              <a:spcBef>
                <a:spcPts val="0"/>
              </a:spcBef>
              <a:spcAft>
                <a:spcPts val="582"/>
              </a:spcAft>
              <a:defRPr sz="970">
                <a:solidFill>
                  <a:schemeClr val="tx1"/>
                </a:solidFill>
              </a:defRPr>
            </a:lvl3pPr>
            <a:lvl4pPr>
              <a:spcBef>
                <a:spcPts val="0"/>
              </a:spcBef>
              <a:spcAft>
                <a:spcPts val="582"/>
              </a:spcAft>
              <a:defRPr sz="970">
                <a:solidFill>
                  <a:schemeClr val="tx1"/>
                </a:solidFill>
              </a:defRPr>
            </a:lvl4pPr>
            <a:lvl5pPr>
              <a:spcBef>
                <a:spcPts val="0"/>
              </a:spcBef>
              <a:spcAft>
                <a:spcPts val="582"/>
              </a:spcAft>
              <a:defRPr sz="970">
                <a:solidFill>
                  <a:schemeClr val="tx1"/>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10" name="Text Placeholder 7"/>
          <p:cNvSpPr>
            <a:spLocks noGrp="1"/>
          </p:cNvSpPr>
          <p:nvPr>
            <p:ph type="body" sz="quarter" idx="13"/>
          </p:nvPr>
        </p:nvSpPr>
        <p:spPr>
          <a:xfrm>
            <a:off x="9265140" y="99556"/>
            <a:ext cx="2782277" cy="233825"/>
          </a:xfrm>
        </p:spPr>
        <p:txBody>
          <a:bodyPr tIns="45645" bIns="45645" rtlCol="1">
            <a:noAutofit/>
          </a:bodyPr>
          <a:lstStyle>
            <a:lvl1pPr algn="r" defTabSz="886076" rtl="0" eaLnBrk="1" latinLnBrk="0" hangingPunct="1">
              <a:spcBef>
                <a:spcPct val="0"/>
              </a:spcBef>
              <a:buNone/>
              <a:defRPr lang="en-US" sz="970" b="1" kern="1200" dirty="0" smtClean="0">
                <a:solidFill>
                  <a:schemeClr val="tx2"/>
                </a:solidFill>
                <a:latin typeface="Arial" pitchFamily="34" charset="0"/>
                <a:ea typeface="+mj-ea"/>
                <a:cs typeface="Arial" pitchFamily="34" charset="0"/>
              </a:defRPr>
            </a:lvl1pPr>
          </a:lstStyle>
          <a:p>
            <a:pPr lvl="0"/>
            <a:r>
              <a:rPr lang="he-IL"/>
              <a:t>ערוך סגנונות טקסט של תבנית בסיס</a:t>
            </a:r>
          </a:p>
        </p:txBody>
      </p:sp>
      <p:sp>
        <p:nvSpPr>
          <p:cNvPr id="8" name="Text Placeholder 9"/>
          <p:cNvSpPr>
            <a:spLocks noGrp="1"/>
          </p:cNvSpPr>
          <p:nvPr>
            <p:ph type="body" sz="quarter" idx="14"/>
          </p:nvPr>
        </p:nvSpPr>
        <p:spPr>
          <a:xfrm>
            <a:off x="144586" y="333400"/>
            <a:ext cx="11902831" cy="792163"/>
          </a:xfrm>
        </p:spPr>
        <p:txBody>
          <a:bodyPr anchor="ctr">
            <a:normAutofit/>
          </a:bodyPr>
          <a:lstStyle>
            <a:lvl1pPr>
              <a:defRPr sz="1941" baseline="0">
                <a:solidFill>
                  <a:schemeClr val="accent3"/>
                </a:solidFill>
                <a:latin typeface="+mj-lt"/>
              </a:defRPr>
            </a:lvl1pPr>
            <a:lvl5pPr>
              <a:buNone/>
              <a:defRPr/>
            </a:lvl5pPr>
          </a:lstStyle>
          <a:p>
            <a:pPr lvl="0"/>
            <a:r>
              <a:rPr lang="he-IL"/>
              <a:t>ערוך סגנונות טקסט של תבנית בסיס</a:t>
            </a:r>
          </a:p>
        </p:txBody>
      </p:sp>
      <p:sp>
        <p:nvSpPr>
          <p:cNvPr id="6" name="Rectangle 2"/>
          <p:cNvSpPr>
            <a:spLocks noGrp="1" noChangeArrowheads="1"/>
          </p:cNvSpPr>
          <p:nvPr>
            <p:ph type="sldNum" sz="quarter" idx="15"/>
          </p:nvPr>
        </p:nvSpPr>
        <p:spPr bwMode="auto">
          <a:xfrm>
            <a:off x="5928785" y="6629136"/>
            <a:ext cx="336549" cy="20903"/>
          </a:xfrm>
          <a:prstGeom prst="rect">
            <a:avLst/>
          </a:prstGeom>
          <a:ln>
            <a:miter lim="800000"/>
            <a:headEnd/>
            <a:tailEnd/>
          </a:ln>
        </p:spPr>
        <p:txBody>
          <a:bodyPr vert="horz" wrap="square" lIns="0" tIns="0" rIns="0" bIns="0" numCol="1" anchor="b" anchorCtr="0" compatLnSpc="1">
            <a:prstTxWarp prst="textNoShape">
              <a:avLst/>
            </a:prstTxWarp>
            <a:spAutoFit/>
          </a:bodyPr>
          <a:lstStyle>
            <a:lvl1pPr algn="ctr" rtl="0">
              <a:spcAft>
                <a:spcPct val="0"/>
              </a:spcAft>
              <a:defRPr sz="679" b="0">
                <a:solidFill>
                  <a:srgbClr val="000000"/>
                </a:solidFill>
                <a:latin typeface="Arial" charset="0"/>
                <a:cs typeface="Arial" charset="0"/>
              </a:defRPr>
            </a:lvl1pPr>
          </a:lstStyle>
          <a:p>
            <a:pPr defTabSz="887513">
              <a:defRPr/>
            </a:pPr>
            <a:fld id="{8B1E84D0-666B-4B3D-A95B-A7837C098553}" type="slidenum">
              <a:rPr lang="en-GB" smtClean="0"/>
              <a:pPr defTabSz="887513">
                <a:defRPr/>
              </a:pPr>
              <a:t>‹#›</a:t>
            </a:fld>
            <a:endParaRPr lang="en-GB" dirty="0">
              <a:latin typeface="Verdana" pitchFamily="34" charset="0"/>
            </a:endParaRPr>
          </a:p>
        </p:txBody>
      </p:sp>
    </p:spTree>
    <p:extLst>
      <p:ext uri="{BB962C8B-B14F-4D97-AF65-F5344CB8AC3E}">
        <p14:creationId xmlns:p14="http://schemas.microsoft.com/office/powerpoint/2010/main" val="45658931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3" name="Rectangle 4"/>
          <p:cNvSpPr>
            <a:spLocks noGrp="1" noChangeArrowheads="1"/>
          </p:cNvSpPr>
          <p:nvPr>
            <p:ph type="sldNum" sz="quarter" idx="4"/>
          </p:nvPr>
        </p:nvSpPr>
        <p:spPr bwMode="auto">
          <a:xfrm>
            <a:off x="609600" y="6589763"/>
            <a:ext cx="2540000" cy="115901"/>
          </a:xfrm>
          <a:prstGeom prst="rect">
            <a:avLst/>
          </a:prstGeom>
          <a:noFill/>
          <a:ln w="9525" algn="ctr">
            <a:noFill/>
            <a:miter lim="800000"/>
            <a:headEnd/>
            <a:tailEnd/>
          </a:ln>
          <a:effectLst/>
        </p:spPr>
        <p:txBody>
          <a:bodyPr vert="horz" wrap="square" lIns="91160" tIns="45579" rIns="91160" bIns="45579" numCol="1" anchor="ctr" anchorCtr="0" compatLnSpc="1">
            <a:prstTxWarp prst="textNoShape">
              <a:avLst/>
            </a:prstTxWarp>
            <a:spAutoFit/>
          </a:bodyPr>
          <a:lstStyle>
            <a:lvl1pPr algn="l" rtl="0">
              <a:lnSpc>
                <a:spcPct val="20000"/>
              </a:lnSpc>
              <a:defRPr sz="776">
                <a:solidFill>
                  <a:srgbClr val="000066"/>
                </a:solidFill>
                <a:latin typeface="Arial" pitchFamily="34" charset="0"/>
                <a:cs typeface="Arial" pitchFamily="34" charset="0"/>
              </a:defRPr>
            </a:lvl1pPr>
          </a:lstStyle>
          <a:p>
            <a:pPr defTabSz="887513">
              <a:defRPr/>
            </a:pPr>
            <a:fld id="{C72A5F00-3948-4AFE-B390-735CD6FB9134}" type="slidenum">
              <a:rPr lang="he-IL" smtClean="0"/>
              <a:pPr defTabSz="887513">
                <a:defRPr/>
              </a:pPr>
              <a:t>‹#›</a:t>
            </a:fld>
            <a:endParaRPr lang="en-US"/>
          </a:p>
        </p:txBody>
      </p:sp>
    </p:spTree>
    <p:extLst>
      <p:ext uri="{BB962C8B-B14F-4D97-AF65-F5344CB8AC3E}">
        <p14:creationId xmlns:p14="http://schemas.microsoft.com/office/powerpoint/2010/main" val="154093365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pic>
        <p:nvPicPr>
          <p:cNvPr id="5" name="Picture 15" descr="DEL_CO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6856" y="395288"/>
            <a:ext cx="19939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txBox="1">
            <a:spLocks/>
          </p:cNvSpPr>
          <p:nvPr/>
        </p:nvSpPr>
        <p:spPr>
          <a:xfrm>
            <a:off x="7327935" y="6356409"/>
            <a:ext cx="4720166" cy="365125"/>
          </a:xfrm>
          <a:prstGeom prst="rect">
            <a:avLst/>
          </a:prstGeom>
        </p:spPr>
        <p:txBody>
          <a:bodyPr lIns="0" tIns="0" rIns="0" bIns="0" rtlCol="1" anchor="b"/>
          <a:lstStyle>
            <a:lvl1pPr algn="ctr">
              <a:defRPr sz="1200">
                <a:solidFill>
                  <a:schemeClr val="tx1">
                    <a:tint val="75000"/>
                  </a:schemeClr>
                </a:solidFill>
              </a:defRPr>
            </a:lvl1pPr>
          </a:lstStyle>
          <a:p>
            <a:pPr marL="0" marR="0" lvl="0" indent="0" algn="r" defTabSz="887513" rtl="1" eaLnBrk="1" fontAlgn="auto" latinLnBrk="0" hangingPunct="1">
              <a:lnSpc>
                <a:spcPct val="100000"/>
              </a:lnSpc>
              <a:spcBef>
                <a:spcPts val="0"/>
              </a:spcBef>
              <a:spcAft>
                <a:spcPts val="0"/>
              </a:spcAft>
              <a:buClrTx/>
              <a:buSzTx/>
              <a:buFontTx/>
              <a:buNone/>
              <a:tabLst/>
              <a:defRPr/>
            </a:pPr>
            <a:r>
              <a:rPr kumimoji="0" lang="en-US" sz="776" b="0" i="0" u="none" strike="noStrike" kern="1200" cap="none" spc="0" normalizeH="0" baseline="0" noProof="0" dirty="0">
                <a:ln>
                  <a:noFill/>
                </a:ln>
                <a:solidFill>
                  <a:srgbClr val="000000">
                    <a:tint val="75000"/>
                  </a:srgbClr>
                </a:solidFill>
                <a:effectLst/>
                <a:uLnTx/>
                <a:uFillTx/>
                <a:latin typeface="Calibri" pitchFamily="34" charset="0"/>
                <a:ea typeface="+mn-ea"/>
                <a:cs typeface="Calibri" pitchFamily="34" charset="0"/>
              </a:rPr>
              <a:t>  </a:t>
            </a:r>
          </a:p>
        </p:txBody>
      </p:sp>
      <p:sp>
        <p:nvSpPr>
          <p:cNvPr id="180229" name="Rectangle 5"/>
          <p:cNvSpPr>
            <a:spLocks noGrp="1" noChangeArrowheads="1"/>
          </p:cNvSpPr>
          <p:nvPr>
            <p:ph type="ctrTitle"/>
          </p:nvPr>
        </p:nvSpPr>
        <p:spPr>
          <a:xfrm>
            <a:off x="2674817" y="1830735"/>
            <a:ext cx="6643077" cy="1477175"/>
          </a:xfrm>
        </p:spPr>
        <p:txBody>
          <a:bodyPr anchor="b"/>
          <a:lstStyle>
            <a:lvl1pPr>
              <a:lnSpc>
                <a:spcPts val="3882"/>
              </a:lnSpc>
              <a:defRPr sz="3494">
                <a:solidFill>
                  <a:schemeClr val="accent2"/>
                </a:solidFill>
              </a:defRPr>
            </a:lvl1pPr>
          </a:lstStyle>
          <a:p>
            <a:r>
              <a:rPr lang="he-IL"/>
              <a:t>לחץ כדי לערוך סגנון כותרת של תבנית בסיס</a:t>
            </a:r>
            <a:endParaRPr lang="en-GB" dirty="0"/>
          </a:p>
        </p:txBody>
      </p:sp>
      <p:sp>
        <p:nvSpPr>
          <p:cNvPr id="180230" name="Rectangle 6"/>
          <p:cNvSpPr>
            <a:spLocks noGrp="1" noChangeArrowheads="1"/>
          </p:cNvSpPr>
          <p:nvPr>
            <p:ph type="subTitle" idx="1"/>
          </p:nvPr>
        </p:nvSpPr>
        <p:spPr>
          <a:xfrm>
            <a:off x="2676769" y="3283278"/>
            <a:ext cx="6643077" cy="1590408"/>
          </a:xfrm>
        </p:spPr>
        <p:txBody>
          <a:bodyPr/>
          <a:lstStyle>
            <a:lvl1pPr marL="0" indent="0">
              <a:lnSpc>
                <a:spcPts val="3882"/>
              </a:lnSpc>
              <a:defRPr sz="3494" b="0">
                <a:solidFill>
                  <a:schemeClr val="tx2"/>
                </a:solidFill>
                <a:latin typeface="+mj-lt"/>
              </a:defRPr>
            </a:lvl1pPr>
          </a:lstStyle>
          <a:p>
            <a:r>
              <a:rPr lang="he-IL"/>
              <a:t>לחץ כדי לערוך סגנון כותרת משנה של תבנית בסיס</a:t>
            </a:r>
            <a:endParaRPr lang="en-GB" dirty="0"/>
          </a:p>
        </p:txBody>
      </p:sp>
      <p:sp>
        <p:nvSpPr>
          <p:cNvPr id="4" name="Text Placeholder 3"/>
          <p:cNvSpPr>
            <a:spLocks noGrp="1"/>
          </p:cNvSpPr>
          <p:nvPr>
            <p:ph type="body" sz="quarter" idx="11"/>
          </p:nvPr>
        </p:nvSpPr>
        <p:spPr>
          <a:xfrm>
            <a:off x="483761" y="5856419"/>
            <a:ext cx="4431322" cy="514536"/>
          </a:xfrm>
        </p:spPr>
        <p:txBody>
          <a:bodyPr anchor="b"/>
          <a:lstStyle>
            <a:lvl1pPr>
              <a:defRPr>
                <a:solidFill>
                  <a:schemeClr val="accent1"/>
                </a:solidFill>
              </a:defRPr>
            </a:lvl1pPr>
          </a:lstStyle>
          <a:p>
            <a:pPr lvl="0"/>
            <a:r>
              <a:rPr lang="he-IL"/>
              <a:t>ערוך סגנונות טקסט של תבנית בסיס</a:t>
            </a:r>
          </a:p>
          <a:p>
            <a:pPr lvl="1"/>
            <a:r>
              <a:rPr lang="he-IL"/>
              <a:t>רמה שניה</a:t>
            </a:r>
          </a:p>
        </p:txBody>
      </p:sp>
      <p:sp>
        <p:nvSpPr>
          <p:cNvPr id="7" name="Slide Number Placeholder 6"/>
          <p:cNvSpPr>
            <a:spLocks noGrp="1"/>
          </p:cNvSpPr>
          <p:nvPr>
            <p:ph type="sldNum" sz="quarter" idx="12"/>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0EFAAE87-3122-4638-89A5-59FD13C88DED}" type="slidenum">
              <a:rPr lang="he-IL" altLang="he-IL" smtClean="0"/>
              <a:pPr defTabSz="887513">
                <a:defRPr/>
              </a:pPr>
              <a:t>‹#›</a:t>
            </a:fld>
            <a:endParaRPr lang="he-IL" altLang="he-IL"/>
          </a:p>
        </p:txBody>
      </p:sp>
    </p:spTree>
    <p:extLst>
      <p:ext uri="{BB962C8B-B14F-4D97-AF65-F5344CB8AC3E}">
        <p14:creationId xmlns:p14="http://schemas.microsoft.com/office/powerpoint/2010/main" val="293500026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Letter">
    <p:spTree>
      <p:nvGrpSpPr>
        <p:cNvPr id="1" name=""/>
        <p:cNvGrpSpPr/>
        <p:nvPr/>
      </p:nvGrpSpPr>
      <p:grpSpPr>
        <a:xfrm>
          <a:off x="0" y="0"/>
          <a:ext cx="0" cy="0"/>
          <a:chOff x="0" y="0"/>
          <a:chExt cx="0" cy="0"/>
        </a:xfrm>
      </p:grpSpPr>
      <p:sp>
        <p:nvSpPr>
          <p:cNvPr id="8" name="Rectangle 3"/>
          <p:cNvSpPr>
            <a:spLocks noChangeArrowheads="1"/>
          </p:cNvSpPr>
          <p:nvPr/>
        </p:nvSpPr>
        <p:spPr bwMode="auto">
          <a:xfrm>
            <a:off x="0" y="5686476"/>
            <a:ext cx="12192000" cy="1171575"/>
          </a:xfrm>
          <a:prstGeom prst="rect">
            <a:avLst/>
          </a:prstGeom>
          <a:solidFill>
            <a:schemeClr val="bg2"/>
          </a:solidFill>
          <a:ln>
            <a:noFill/>
          </a:ln>
          <a:extLst>
            <a:ext uri="{91240B29-F687-4F45-9708-019B960494DF}">
              <a14:hiddenLine xmlns:a14="http://schemas.microsoft.com/office/drawing/2010/main" w="6350" algn="ctr">
                <a:solidFill>
                  <a:srgbClr val="000000"/>
                </a:solidFill>
                <a:round/>
                <a:headEnd/>
                <a:tailEnd/>
              </a14:hiddenLine>
            </a:ext>
          </a:extLst>
        </p:spPr>
        <p:txBody>
          <a:bodyPr lIns="87207" tIns="87207" rIns="87207" bIns="87207"/>
          <a:lstStyle>
            <a:lvl1pPr marL="14288" indent="-14288" defTabSz="1042988" eaLnBrk="0" hangingPunct="0">
              <a:defRPr sz="2400">
                <a:solidFill>
                  <a:schemeClr val="tx1"/>
                </a:solidFill>
                <a:latin typeface="Times New Roman" pitchFamily="18" charset="0"/>
                <a:cs typeface="Arial" pitchFamily="34" charset="0"/>
              </a:defRPr>
            </a:lvl1pPr>
            <a:lvl2pPr marL="742950" indent="-285750" defTabSz="1042988" eaLnBrk="0" hangingPunct="0">
              <a:defRPr sz="2400">
                <a:solidFill>
                  <a:schemeClr val="tx1"/>
                </a:solidFill>
                <a:latin typeface="Times New Roman" pitchFamily="18" charset="0"/>
                <a:cs typeface="Arial" pitchFamily="34" charset="0"/>
              </a:defRPr>
            </a:lvl2pPr>
            <a:lvl3pPr marL="1143000" indent="-228600" defTabSz="1042988" eaLnBrk="0" hangingPunct="0">
              <a:defRPr sz="2400">
                <a:solidFill>
                  <a:schemeClr val="tx1"/>
                </a:solidFill>
                <a:latin typeface="Times New Roman" pitchFamily="18" charset="0"/>
                <a:cs typeface="Arial" pitchFamily="34" charset="0"/>
              </a:defRPr>
            </a:lvl3pPr>
            <a:lvl4pPr marL="1600200" indent="-228600" defTabSz="1042988" eaLnBrk="0" hangingPunct="0">
              <a:defRPr sz="2400">
                <a:solidFill>
                  <a:schemeClr val="tx1"/>
                </a:solidFill>
                <a:latin typeface="Times New Roman" pitchFamily="18" charset="0"/>
                <a:cs typeface="Arial" pitchFamily="34" charset="0"/>
              </a:defRPr>
            </a:lvl4pPr>
            <a:lvl5pPr marL="2057400" indent="-228600" defTabSz="1042988" eaLnBrk="0" hangingPunct="0">
              <a:defRPr sz="2400">
                <a:solidFill>
                  <a:schemeClr val="tx1"/>
                </a:solidFill>
                <a:latin typeface="Times New Roman" pitchFamily="18" charset="0"/>
                <a:cs typeface="Arial" pitchFamily="34" charset="0"/>
              </a:defRPr>
            </a:lvl5pPr>
            <a:lvl6pPr marL="2514600" indent="-228600" defTabSz="1042988"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1042988"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1042988"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1042988"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13868" marR="0" lvl="0" indent="-13868" algn="ctr" defTabSz="1012320" rtl="0" eaLnBrk="0" fontAlgn="base" latinLnBrk="0" hangingPunct="0">
              <a:lnSpc>
                <a:spcPct val="110000"/>
              </a:lnSpc>
              <a:spcBef>
                <a:spcPct val="0"/>
              </a:spcBef>
              <a:spcAft>
                <a:spcPct val="0"/>
              </a:spcAft>
              <a:buClrTx/>
              <a:buSzTx/>
              <a:buFontTx/>
              <a:buNone/>
              <a:tabLst/>
              <a:defRPr/>
            </a:pPr>
            <a:endParaRPr kumimoji="0" lang="en-GB" altLang="he-IL" sz="1067"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pic>
        <p:nvPicPr>
          <p:cNvPr id="9" name="Picture 15" descr="DEL_COL"/>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6856" y="395288"/>
            <a:ext cx="19939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p:cNvSpPr txBox="1">
            <a:spLocks/>
          </p:cNvSpPr>
          <p:nvPr/>
        </p:nvSpPr>
        <p:spPr>
          <a:xfrm>
            <a:off x="7327935" y="6356409"/>
            <a:ext cx="4720166" cy="365125"/>
          </a:xfrm>
          <a:prstGeom prst="rect">
            <a:avLst/>
          </a:prstGeom>
        </p:spPr>
        <p:txBody>
          <a:bodyPr lIns="0" tIns="0" rIns="0" bIns="0" rtlCol="1" anchor="b"/>
          <a:lstStyle>
            <a:lvl1pPr algn="ctr">
              <a:defRPr sz="1200">
                <a:solidFill>
                  <a:schemeClr val="tx1">
                    <a:tint val="75000"/>
                  </a:schemeClr>
                </a:solidFill>
              </a:defRPr>
            </a:lvl1pPr>
          </a:lstStyle>
          <a:p>
            <a:pPr marL="0" marR="0" lvl="0" indent="0" algn="r" defTabSz="887513" rtl="1" eaLnBrk="1" fontAlgn="auto" latinLnBrk="0" hangingPunct="1">
              <a:lnSpc>
                <a:spcPct val="100000"/>
              </a:lnSpc>
              <a:spcBef>
                <a:spcPts val="0"/>
              </a:spcBef>
              <a:spcAft>
                <a:spcPts val="0"/>
              </a:spcAft>
              <a:buClrTx/>
              <a:buSzTx/>
              <a:buFontTx/>
              <a:buNone/>
              <a:tabLst/>
              <a:defRPr/>
            </a:pPr>
            <a:r>
              <a:rPr kumimoji="0" lang="en-US" sz="776" b="0" i="0" u="none" strike="noStrike" kern="1200" cap="none" spc="0" normalizeH="0" baseline="0" noProof="0" dirty="0">
                <a:ln>
                  <a:noFill/>
                </a:ln>
                <a:solidFill>
                  <a:srgbClr val="000000">
                    <a:tint val="75000"/>
                  </a:srgbClr>
                </a:solidFill>
                <a:effectLst/>
                <a:uLnTx/>
                <a:uFillTx/>
                <a:latin typeface="Calibri" pitchFamily="34" charset="0"/>
                <a:ea typeface="+mn-ea"/>
                <a:cs typeface="Calibri" pitchFamily="34" charset="0"/>
              </a:rPr>
              <a:t>  </a:t>
            </a:r>
          </a:p>
        </p:txBody>
      </p:sp>
      <p:sp>
        <p:nvSpPr>
          <p:cNvPr id="7" name="Text Placeholder 6"/>
          <p:cNvSpPr>
            <a:spLocks noGrp="1"/>
          </p:cNvSpPr>
          <p:nvPr>
            <p:ph type="body" sz="quarter" idx="12"/>
          </p:nvPr>
        </p:nvSpPr>
        <p:spPr>
          <a:xfrm>
            <a:off x="2680616" y="1578399"/>
            <a:ext cx="8849485" cy="4500000"/>
          </a:xfrm>
        </p:spPr>
        <p:txBody>
          <a:bodyPr/>
          <a:lstStyle>
            <a:lvl1pPr>
              <a:lnSpc>
                <a:spcPct val="100000"/>
              </a:lnSpc>
              <a:spcBef>
                <a:spcPts val="388"/>
              </a:spcBef>
              <a:spcAft>
                <a:spcPts val="0"/>
              </a:spcAft>
              <a:tabLst/>
              <a:defRPr sz="970" b="0">
                <a:solidFill>
                  <a:srgbClr val="000000"/>
                </a:solidFill>
              </a:defRPr>
            </a:lvl1pPr>
            <a:lvl2pPr>
              <a:lnSpc>
                <a:spcPct val="100000"/>
              </a:lnSpc>
              <a:spcBef>
                <a:spcPts val="388"/>
              </a:spcBef>
              <a:spcAft>
                <a:spcPts val="0"/>
              </a:spcAft>
              <a:tabLst/>
              <a:defRPr sz="970" b="0">
                <a:solidFill>
                  <a:srgbClr val="000000"/>
                </a:solidFill>
              </a:defRPr>
            </a:lvl2pPr>
            <a:lvl3pPr>
              <a:lnSpc>
                <a:spcPct val="100000"/>
              </a:lnSpc>
              <a:spcBef>
                <a:spcPts val="388"/>
              </a:spcBef>
              <a:spcAft>
                <a:spcPts val="0"/>
              </a:spcAft>
              <a:tabLst/>
              <a:defRPr sz="970" b="0">
                <a:solidFill>
                  <a:srgbClr val="000000"/>
                </a:solidFill>
              </a:defRPr>
            </a:lvl3pPr>
            <a:lvl4pPr>
              <a:lnSpc>
                <a:spcPct val="100000"/>
              </a:lnSpc>
              <a:spcBef>
                <a:spcPts val="388"/>
              </a:spcBef>
              <a:spcAft>
                <a:spcPts val="0"/>
              </a:spcAft>
              <a:tabLst/>
              <a:defRPr sz="970" b="0">
                <a:solidFill>
                  <a:srgbClr val="000000"/>
                </a:solidFill>
              </a:defRPr>
            </a:lvl4pPr>
            <a:lvl5pPr marL="347664" indent="-178447">
              <a:lnSpc>
                <a:spcPct val="100000"/>
              </a:lnSpc>
              <a:spcBef>
                <a:spcPts val="388"/>
              </a:spcBef>
              <a:spcAft>
                <a:spcPts val="0"/>
              </a:spcAft>
              <a:buFont typeface="Arial" pitchFamily="34" charset="0"/>
              <a:buChar char="‒"/>
              <a:tabLst/>
              <a:defRPr sz="970" b="0">
                <a:solidFill>
                  <a:srgbClr val="000000"/>
                </a:solidFill>
                <a:latin typeface="Arial" pitchFamily="34" charset="0"/>
                <a:cs typeface="Arial" pitchFamily="34" charset="0"/>
              </a:defRPr>
            </a:lvl5pPr>
            <a:lvl6pPr>
              <a:lnSpc>
                <a:spcPct val="100000"/>
              </a:lnSpc>
              <a:spcBef>
                <a:spcPts val="388"/>
              </a:spcBef>
              <a:spcAft>
                <a:spcPts val="0"/>
              </a:spcAft>
              <a:defRPr sz="970"/>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4" name="Text Placeholder 3"/>
          <p:cNvSpPr>
            <a:spLocks noGrp="1"/>
          </p:cNvSpPr>
          <p:nvPr>
            <p:ph type="body" sz="quarter" idx="14"/>
          </p:nvPr>
        </p:nvSpPr>
        <p:spPr>
          <a:xfrm>
            <a:off x="9319846" y="322302"/>
            <a:ext cx="2198077" cy="1131671"/>
          </a:xfrm>
        </p:spPr>
        <p:txBody>
          <a:bodyPr/>
          <a:lstStyle>
            <a:lvl1pPr marL="0" indent="0">
              <a:lnSpc>
                <a:spcPct val="100000"/>
              </a:lnSpc>
              <a:spcBef>
                <a:spcPts val="0"/>
              </a:spcBef>
              <a:spcAft>
                <a:spcPts val="0"/>
              </a:spcAft>
              <a:defRPr sz="776" b="1">
                <a:solidFill>
                  <a:srgbClr val="000000"/>
                </a:solidFill>
                <a:latin typeface="Arial"/>
                <a:cs typeface="Arial"/>
              </a:defRPr>
            </a:lvl1pPr>
            <a:lvl2pPr marL="0" indent="0">
              <a:lnSpc>
                <a:spcPts val="1165"/>
              </a:lnSpc>
              <a:spcAft>
                <a:spcPts val="0"/>
              </a:spcAft>
              <a:defRPr sz="776">
                <a:solidFill>
                  <a:srgbClr val="000000"/>
                </a:solidFill>
                <a:latin typeface="Arial"/>
                <a:cs typeface="Arial"/>
              </a:defRPr>
            </a:lvl2pPr>
            <a:lvl3pPr marL="0" indent="0">
              <a:lnSpc>
                <a:spcPts val="1165"/>
              </a:lnSpc>
              <a:spcAft>
                <a:spcPts val="0"/>
              </a:spcAft>
              <a:defRPr sz="776">
                <a:solidFill>
                  <a:srgbClr val="000000"/>
                </a:solidFill>
                <a:latin typeface="Arial"/>
                <a:cs typeface="Arial"/>
              </a:defRPr>
            </a:lvl3pPr>
            <a:lvl4pPr>
              <a:lnSpc>
                <a:spcPts val="970"/>
              </a:lnSpc>
              <a:defRPr sz="776">
                <a:solidFill>
                  <a:schemeClr val="tx1"/>
                </a:solidFill>
              </a:defRPr>
            </a:lvl4pPr>
            <a:lvl5pPr>
              <a:lnSpc>
                <a:spcPts val="970"/>
              </a:lnSpc>
              <a:defRPr sz="776">
                <a:solidFill>
                  <a:schemeClr val="tx1"/>
                </a:solidFill>
              </a:defRPr>
            </a:lvl5pPr>
          </a:lstStyle>
          <a:p>
            <a:pPr lvl="0"/>
            <a:r>
              <a:rPr lang="he-IL"/>
              <a:t>ערוך סגנונות טקסט של תבנית בסיס</a:t>
            </a:r>
          </a:p>
        </p:txBody>
      </p:sp>
      <p:sp>
        <p:nvSpPr>
          <p:cNvPr id="15" name="Text Placeholder 3"/>
          <p:cNvSpPr>
            <a:spLocks noGrp="1"/>
          </p:cNvSpPr>
          <p:nvPr>
            <p:ph type="body" sz="quarter" idx="15"/>
          </p:nvPr>
        </p:nvSpPr>
        <p:spPr>
          <a:xfrm>
            <a:off x="2680632" y="6076010"/>
            <a:ext cx="8837308" cy="311850"/>
          </a:xfrm>
        </p:spPr>
        <p:txBody>
          <a:bodyPr anchor="b"/>
          <a:lstStyle>
            <a:lvl1pPr marL="0" indent="0">
              <a:lnSpc>
                <a:spcPts val="1165"/>
              </a:lnSpc>
              <a:spcAft>
                <a:spcPts val="0"/>
              </a:spcAft>
              <a:defRPr sz="776" b="0">
                <a:solidFill>
                  <a:srgbClr val="000000"/>
                </a:solidFill>
                <a:latin typeface="Arial"/>
                <a:cs typeface="Arial"/>
              </a:defRPr>
            </a:lvl1pPr>
            <a:lvl2pPr marL="0" indent="0">
              <a:lnSpc>
                <a:spcPts val="1165"/>
              </a:lnSpc>
              <a:spcAft>
                <a:spcPts val="0"/>
              </a:spcAft>
              <a:defRPr sz="776">
                <a:solidFill>
                  <a:srgbClr val="000000"/>
                </a:solidFill>
                <a:latin typeface="Arial"/>
                <a:cs typeface="Arial"/>
              </a:defRPr>
            </a:lvl2pPr>
            <a:lvl3pPr marL="0" indent="0">
              <a:lnSpc>
                <a:spcPts val="1165"/>
              </a:lnSpc>
              <a:spcAft>
                <a:spcPts val="0"/>
              </a:spcAft>
              <a:defRPr sz="776">
                <a:solidFill>
                  <a:srgbClr val="000000"/>
                </a:solidFill>
                <a:latin typeface="Arial"/>
                <a:cs typeface="Arial"/>
              </a:defRPr>
            </a:lvl3pPr>
            <a:lvl4pPr>
              <a:lnSpc>
                <a:spcPts val="970"/>
              </a:lnSpc>
              <a:defRPr sz="776">
                <a:solidFill>
                  <a:schemeClr val="tx1"/>
                </a:solidFill>
              </a:defRPr>
            </a:lvl4pPr>
            <a:lvl5pPr>
              <a:lnSpc>
                <a:spcPts val="970"/>
              </a:lnSpc>
              <a:defRPr sz="776">
                <a:solidFill>
                  <a:schemeClr val="tx1"/>
                </a:solidFill>
              </a:defRPr>
            </a:lvl5pPr>
          </a:lstStyle>
          <a:p>
            <a:pPr lvl="0"/>
            <a:r>
              <a:rPr lang="he-IL"/>
              <a:t>ערוך סגנונות טקסט של תבנית בסיס</a:t>
            </a:r>
          </a:p>
        </p:txBody>
      </p:sp>
      <p:sp>
        <p:nvSpPr>
          <p:cNvPr id="19" name="Text Placeholder 18"/>
          <p:cNvSpPr>
            <a:spLocks noGrp="1"/>
          </p:cNvSpPr>
          <p:nvPr>
            <p:ph type="body" sz="quarter" idx="19"/>
          </p:nvPr>
        </p:nvSpPr>
        <p:spPr>
          <a:xfrm>
            <a:off x="488461" y="1578398"/>
            <a:ext cx="2020277" cy="914400"/>
          </a:xfrm>
        </p:spPr>
        <p:txBody>
          <a:bodyPr/>
          <a:lstStyle>
            <a:lvl1pPr>
              <a:spcBef>
                <a:spcPts val="0"/>
              </a:spcBef>
              <a:defRPr sz="970">
                <a:solidFill>
                  <a:schemeClr val="tx2"/>
                </a:solidFill>
              </a:defRPr>
            </a:lvl1pPr>
            <a:lvl2pPr>
              <a:spcBef>
                <a:spcPts val="0"/>
              </a:spcBef>
              <a:defRPr sz="970" b="0">
                <a:solidFill>
                  <a:schemeClr val="tx1"/>
                </a:solidFill>
              </a:defRPr>
            </a:lvl2pPr>
            <a:lvl3pPr>
              <a:defRPr sz="970"/>
            </a:lvl3pPr>
            <a:lvl4pPr>
              <a:defRPr sz="970"/>
            </a:lvl4pPr>
            <a:lvl5pPr>
              <a:defRPr sz="970"/>
            </a:lvl5pPr>
          </a:lstStyle>
          <a:p>
            <a:pPr lvl="0"/>
            <a:r>
              <a:rPr lang="he-IL"/>
              <a:t>ערוך סגנונות טקסט של תבנית בסיס</a:t>
            </a:r>
          </a:p>
          <a:p>
            <a:pPr lvl="1"/>
            <a:r>
              <a:rPr lang="he-IL"/>
              <a:t>רמה שניה</a:t>
            </a:r>
          </a:p>
        </p:txBody>
      </p:sp>
      <p:sp>
        <p:nvSpPr>
          <p:cNvPr id="21" name="Text Placeholder 20"/>
          <p:cNvSpPr>
            <a:spLocks noGrp="1"/>
          </p:cNvSpPr>
          <p:nvPr>
            <p:ph type="body" sz="quarter" idx="20"/>
          </p:nvPr>
        </p:nvSpPr>
        <p:spPr>
          <a:xfrm>
            <a:off x="488460" y="4114816"/>
            <a:ext cx="2035909" cy="1962149"/>
          </a:xfrm>
        </p:spPr>
        <p:txBody>
          <a:bodyPr/>
          <a:lstStyle>
            <a:lvl1pPr>
              <a:spcBef>
                <a:spcPts val="0"/>
              </a:spcBef>
              <a:defRPr sz="679">
                <a:solidFill>
                  <a:schemeClr val="tx2"/>
                </a:solidFill>
              </a:defRPr>
            </a:lvl1pPr>
            <a:lvl2pPr>
              <a:spcBef>
                <a:spcPts val="0"/>
              </a:spcBef>
              <a:defRPr sz="679" b="0">
                <a:solidFill>
                  <a:schemeClr val="tx1"/>
                </a:solidFill>
              </a:defRPr>
            </a:lvl2pPr>
            <a:lvl3pPr>
              <a:defRPr sz="679"/>
            </a:lvl3pPr>
            <a:lvl4pPr>
              <a:defRPr sz="679"/>
            </a:lvl4pPr>
            <a:lvl5pPr>
              <a:defRPr sz="679"/>
            </a:lvl5pPr>
          </a:lstStyle>
          <a:p>
            <a:pPr lvl="0"/>
            <a:r>
              <a:rPr lang="he-IL"/>
              <a:t>ערוך סגנונות טקסט של תבנית בסיס</a:t>
            </a:r>
          </a:p>
          <a:p>
            <a:pPr lvl="1"/>
            <a:r>
              <a:rPr lang="he-IL"/>
              <a:t>רמה שניה</a:t>
            </a:r>
          </a:p>
        </p:txBody>
      </p:sp>
      <p:sp>
        <p:nvSpPr>
          <p:cNvPr id="11" name="Slide Number Placeholder 6"/>
          <p:cNvSpPr>
            <a:spLocks noGrp="1"/>
          </p:cNvSpPr>
          <p:nvPr>
            <p:ph type="sldNum" sz="quarter" idx="21"/>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5378EF1B-6CB3-455C-9167-684322360B08}" type="slidenum">
              <a:rPr lang="he-IL" altLang="he-IL" smtClean="0"/>
              <a:pPr defTabSz="887513">
                <a:defRPr/>
              </a:pPr>
              <a:t>‹#›</a:t>
            </a:fld>
            <a:endParaRPr lang="he-IL" altLang="he-IL"/>
          </a:p>
        </p:txBody>
      </p:sp>
    </p:spTree>
    <p:extLst>
      <p:ext uri="{BB962C8B-B14F-4D97-AF65-F5344CB8AC3E}">
        <p14:creationId xmlns:p14="http://schemas.microsoft.com/office/powerpoint/2010/main" val="11230123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11pt text single column">
    <p:spTree>
      <p:nvGrpSpPr>
        <p:cNvPr id="1" name=""/>
        <p:cNvGrpSpPr/>
        <p:nvPr/>
      </p:nvGrpSpPr>
      <p:grpSpPr>
        <a:xfrm>
          <a:off x="0" y="0"/>
          <a:ext cx="0" cy="0"/>
          <a:chOff x="0" y="0"/>
          <a:chExt cx="0" cy="0"/>
        </a:xfrm>
      </p:grpSpPr>
      <p:cxnSp>
        <p:nvCxnSpPr>
          <p:cNvPr id="5" name="Straight Connector 3"/>
          <p:cNvCxnSpPr/>
          <p:nvPr/>
        </p:nvCxnSpPr>
        <p:spPr bwMode="auto">
          <a:xfrm>
            <a:off x="488957" y="1265297"/>
            <a:ext cx="1926166" cy="3175"/>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7" name="Text Placeholder 6"/>
          <p:cNvSpPr>
            <a:spLocks noGrp="1"/>
          </p:cNvSpPr>
          <p:nvPr>
            <p:ph type="body" sz="quarter" idx="12"/>
          </p:nvPr>
        </p:nvSpPr>
        <p:spPr>
          <a:xfrm>
            <a:off x="2680616" y="1220147"/>
            <a:ext cx="8849485" cy="4899665"/>
          </a:xfrm>
        </p:spPr>
        <p:txBody>
          <a:bodyPr/>
          <a:lstStyle>
            <a:lvl1pPr>
              <a:lnSpc>
                <a:spcPct val="100000"/>
              </a:lnSpc>
              <a:spcBef>
                <a:spcPts val="388"/>
              </a:spcBef>
              <a:spcAft>
                <a:spcPts val="0"/>
              </a:spcAft>
              <a:tabLst/>
              <a:defRPr sz="970">
                <a:solidFill>
                  <a:schemeClr val="accent2"/>
                </a:solidFill>
              </a:defRPr>
            </a:lvl1pPr>
            <a:lvl2pPr>
              <a:lnSpc>
                <a:spcPct val="100000"/>
              </a:lnSpc>
              <a:spcBef>
                <a:spcPts val="388"/>
              </a:spcBef>
              <a:spcAft>
                <a:spcPts val="0"/>
              </a:spcAft>
              <a:tabLst/>
              <a:defRPr sz="970" b="1">
                <a:solidFill>
                  <a:schemeClr val="accent3"/>
                </a:solidFill>
              </a:defRPr>
            </a:lvl2pPr>
            <a:lvl3pPr>
              <a:lnSpc>
                <a:spcPct val="100000"/>
              </a:lnSpc>
              <a:spcBef>
                <a:spcPts val="388"/>
              </a:spcBef>
              <a:spcAft>
                <a:spcPts val="0"/>
              </a:spcAft>
              <a:tabLst/>
              <a:defRPr sz="970" b="0">
                <a:solidFill>
                  <a:schemeClr val="tx1"/>
                </a:solidFill>
              </a:defRPr>
            </a:lvl3pPr>
            <a:lvl4pPr>
              <a:lnSpc>
                <a:spcPct val="100000"/>
              </a:lnSpc>
              <a:spcBef>
                <a:spcPts val="388"/>
              </a:spcBef>
              <a:spcAft>
                <a:spcPts val="0"/>
              </a:spcAft>
              <a:tabLst/>
              <a:defRPr sz="970" b="0">
                <a:solidFill>
                  <a:schemeClr val="tx1"/>
                </a:solidFill>
              </a:defRPr>
            </a:lvl4pPr>
            <a:lvl5pPr marL="347664" indent="-174423">
              <a:lnSpc>
                <a:spcPct val="100000"/>
              </a:lnSpc>
              <a:spcBef>
                <a:spcPts val="388"/>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88"/>
              </a:spcBef>
              <a:buSzPct val="80000"/>
              <a:buFont typeface="Wingdings" pitchFamily="2" charset="2"/>
              <a:buChar char="§"/>
              <a:defRPr sz="970"/>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2" name="Text Placeholder 3"/>
          <p:cNvSpPr>
            <a:spLocks noGrp="1"/>
          </p:cNvSpPr>
          <p:nvPr>
            <p:ph type="body" sz="quarter" idx="13"/>
          </p:nvPr>
        </p:nvSpPr>
        <p:spPr>
          <a:xfrm>
            <a:off x="488461" y="1339860"/>
            <a:ext cx="2026138" cy="1676290"/>
          </a:xfrm>
        </p:spPr>
        <p:txBody>
          <a:bodyPr/>
          <a:lstStyle>
            <a:lvl1pPr marL="79994" indent="-79994">
              <a:defRPr sz="1359" b="0">
                <a:solidFill>
                  <a:schemeClr val="accent3"/>
                </a:solidFill>
                <a:latin typeface="+mj-lt"/>
              </a:defRPr>
            </a:lvl1pPr>
            <a:lvl2pPr marL="79994" indent="-3078">
              <a:lnSpc>
                <a:spcPts val="970"/>
              </a:lnSpc>
              <a:defRPr sz="776">
                <a:solidFill>
                  <a:schemeClr val="tx1"/>
                </a:solidFill>
              </a:defRPr>
            </a:lvl2pPr>
            <a:lvl3pPr marL="79994" indent="-3078">
              <a:lnSpc>
                <a:spcPts val="970"/>
              </a:lnSpc>
              <a:defRPr sz="776">
                <a:solidFill>
                  <a:schemeClr val="tx1"/>
                </a:solidFill>
              </a:defRPr>
            </a:lvl3pPr>
            <a:lvl4pPr>
              <a:lnSpc>
                <a:spcPts val="970"/>
              </a:lnSpc>
              <a:defRPr sz="776">
                <a:solidFill>
                  <a:schemeClr val="tx1"/>
                </a:solidFill>
              </a:defRPr>
            </a:lvl4pPr>
            <a:lvl5pPr>
              <a:lnSpc>
                <a:spcPts val="970"/>
              </a:lnSpc>
              <a:defRPr sz="776">
                <a:solidFill>
                  <a:schemeClr val="tx1"/>
                </a:solidFill>
              </a:defRPr>
            </a:lvl5pPr>
          </a:lstStyle>
          <a:p>
            <a:pPr lvl="0"/>
            <a:r>
              <a:rPr lang="he-IL"/>
              <a:t>ערוך סגנונות טקסט של תבנית בסיס</a:t>
            </a:r>
          </a:p>
          <a:p>
            <a:pPr lvl="1"/>
            <a:r>
              <a:rPr lang="he-IL"/>
              <a:t>רמה שניה</a:t>
            </a:r>
          </a:p>
          <a:p>
            <a:pPr lvl="2"/>
            <a:r>
              <a:rPr lang="he-IL"/>
              <a:t>רמה שלישית</a:t>
            </a:r>
          </a:p>
        </p:txBody>
      </p:sp>
      <p:sp>
        <p:nvSpPr>
          <p:cNvPr id="8" name="Text Placeholder 3"/>
          <p:cNvSpPr>
            <a:spLocks noGrp="1"/>
          </p:cNvSpPr>
          <p:nvPr>
            <p:ph type="body" sz="quarter" idx="14"/>
          </p:nvPr>
        </p:nvSpPr>
        <p:spPr>
          <a:xfrm>
            <a:off x="463828" y="294073"/>
            <a:ext cx="11066965" cy="902224"/>
          </a:xfrm>
        </p:spPr>
        <p:txBody>
          <a:bodyPr/>
          <a:lstStyle>
            <a:lvl1pPr>
              <a:lnSpc>
                <a:spcPts val="3104"/>
              </a:lnSpc>
              <a:spcAft>
                <a:spcPts val="0"/>
              </a:spcAft>
              <a:defRPr sz="2912" b="0">
                <a:solidFill>
                  <a:schemeClr val="accent1"/>
                </a:solidFill>
                <a:latin typeface="+mj-lt"/>
              </a:defRPr>
            </a:lvl1pPr>
            <a:lvl2pPr>
              <a:lnSpc>
                <a:spcPts val="3104"/>
              </a:lnSpc>
              <a:spcAft>
                <a:spcPts val="0"/>
              </a:spcAft>
              <a:defRPr sz="2912" b="0">
                <a:solidFill>
                  <a:schemeClr val="accent3"/>
                </a:solidFill>
                <a:latin typeface="+mj-lt"/>
              </a:defRPr>
            </a:lvl2pPr>
            <a:lvl3pPr>
              <a:lnSpc>
                <a:spcPts val="3104"/>
              </a:lnSpc>
              <a:spcAft>
                <a:spcPts val="0"/>
              </a:spcAft>
              <a:defRPr sz="2912" b="0">
                <a:latin typeface="+mj-lt"/>
              </a:defRPr>
            </a:lvl3pPr>
            <a:lvl4pPr>
              <a:lnSpc>
                <a:spcPts val="3104"/>
              </a:lnSpc>
              <a:spcAft>
                <a:spcPts val="0"/>
              </a:spcAft>
              <a:defRPr sz="2912" b="0">
                <a:latin typeface="+mj-lt"/>
              </a:defRPr>
            </a:lvl4pPr>
            <a:lvl5pPr>
              <a:lnSpc>
                <a:spcPts val="3104"/>
              </a:lnSpc>
              <a:spcAft>
                <a:spcPts val="0"/>
              </a:spcAft>
              <a:defRPr sz="2912" b="0">
                <a:latin typeface="+mj-lt"/>
              </a:defRPr>
            </a:lvl5pPr>
          </a:lstStyle>
          <a:p>
            <a:pPr lvl="0"/>
            <a:r>
              <a:rPr lang="he-IL"/>
              <a:t>ערוך סגנונות טקסט של תבנית בסיס</a:t>
            </a:r>
          </a:p>
        </p:txBody>
      </p:sp>
      <p:sp>
        <p:nvSpPr>
          <p:cNvPr id="6" name="Footer Placeholder 6"/>
          <p:cNvSpPr>
            <a:spLocks noGrp="1"/>
          </p:cNvSpPr>
          <p:nvPr>
            <p:ph type="ftr" sz="quarter" idx="15"/>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000000">
                    <a:tint val="75000"/>
                  </a:srgbClr>
                </a:solidFill>
                <a:latin typeface="Calibri" pitchFamily="34" charset="0"/>
                <a:ea typeface="+mn-ea"/>
                <a:cs typeface="Calibri" pitchFamily="34" charset="0"/>
              </a:defRPr>
            </a:lvl1pPr>
          </a:lstStyle>
          <a:p>
            <a:pPr defTabSz="887513" rtl="1">
              <a:defRPr/>
            </a:pPr>
            <a:endParaRPr lang="he-IL"/>
          </a:p>
        </p:txBody>
      </p:sp>
      <p:sp>
        <p:nvSpPr>
          <p:cNvPr id="9" name="Slide Number Placeholder 6"/>
          <p:cNvSpPr>
            <a:spLocks noGrp="1"/>
          </p:cNvSpPr>
          <p:nvPr>
            <p:ph type="sldNum" sz="quarter" idx="16"/>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AC8E8D2F-F0D4-4310-A6A9-653933D36FD6}" type="slidenum">
              <a:rPr lang="he-IL" altLang="he-IL" smtClean="0"/>
              <a:pPr defTabSz="887513">
                <a:defRPr/>
              </a:pPr>
              <a:t>‹#›</a:t>
            </a:fld>
            <a:endParaRPr lang="he-IL" altLang="he-IL"/>
          </a:p>
        </p:txBody>
      </p:sp>
    </p:spTree>
    <p:extLst>
      <p:ext uri="{BB962C8B-B14F-4D97-AF65-F5344CB8AC3E}">
        <p14:creationId xmlns:p14="http://schemas.microsoft.com/office/powerpoint/2010/main" val="382164505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wo single columns">
    <p:spTree>
      <p:nvGrpSpPr>
        <p:cNvPr id="1" name=""/>
        <p:cNvGrpSpPr/>
        <p:nvPr/>
      </p:nvGrpSpPr>
      <p:grpSpPr>
        <a:xfrm>
          <a:off x="0" y="0"/>
          <a:ext cx="0" cy="0"/>
          <a:chOff x="0" y="0"/>
          <a:chExt cx="0" cy="0"/>
        </a:xfrm>
      </p:grpSpPr>
      <p:cxnSp>
        <p:nvCxnSpPr>
          <p:cNvPr id="6" name="Straight Connector 3"/>
          <p:cNvCxnSpPr/>
          <p:nvPr/>
        </p:nvCxnSpPr>
        <p:spPr bwMode="auto">
          <a:xfrm>
            <a:off x="488957" y="1265297"/>
            <a:ext cx="1926166" cy="3175"/>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7" name="Text Placeholder 6"/>
          <p:cNvSpPr>
            <a:spLocks noGrp="1"/>
          </p:cNvSpPr>
          <p:nvPr>
            <p:ph type="body" sz="quarter" idx="12"/>
          </p:nvPr>
        </p:nvSpPr>
        <p:spPr>
          <a:xfrm>
            <a:off x="2682583" y="1219757"/>
            <a:ext cx="4191063" cy="4900073"/>
          </a:xfrm>
        </p:spPr>
        <p:txBody>
          <a:bodyPr/>
          <a:lstStyle>
            <a:lvl1pPr>
              <a:lnSpc>
                <a:spcPct val="100000"/>
              </a:lnSpc>
              <a:spcBef>
                <a:spcPts val="388"/>
              </a:spcBef>
              <a:spcAft>
                <a:spcPts val="0"/>
              </a:spcAft>
              <a:tabLst/>
              <a:defRPr sz="970">
                <a:solidFill>
                  <a:schemeClr val="accent2"/>
                </a:solidFill>
              </a:defRPr>
            </a:lvl1pPr>
            <a:lvl2pPr>
              <a:lnSpc>
                <a:spcPct val="100000"/>
              </a:lnSpc>
              <a:spcBef>
                <a:spcPts val="388"/>
              </a:spcBef>
              <a:spcAft>
                <a:spcPts val="0"/>
              </a:spcAft>
              <a:tabLst/>
              <a:defRPr sz="970" b="1">
                <a:solidFill>
                  <a:schemeClr val="accent3"/>
                </a:solidFill>
              </a:defRPr>
            </a:lvl2pPr>
            <a:lvl3pPr>
              <a:lnSpc>
                <a:spcPct val="100000"/>
              </a:lnSpc>
              <a:spcBef>
                <a:spcPts val="388"/>
              </a:spcBef>
              <a:spcAft>
                <a:spcPts val="0"/>
              </a:spcAft>
              <a:tabLst/>
              <a:defRPr sz="970" b="0">
                <a:solidFill>
                  <a:schemeClr val="tx1"/>
                </a:solidFill>
              </a:defRPr>
            </a:lvl3pPr>
            <a:lvl4pPr>
              <a:lnSpc>
                <a:spcPct val="100000"/>
              </a:lnSpc>
              <a:spcBef>
                <a:spcPts val="388"/>
              </a:spcBef>
              <a:spcAft>
                <a:spcPts val="0"/>
              </a:spcAft>
              <a:tabLst/>
              <a:defRPr sz="970" b="0">
                <a:solidFill>
                  <a:schemeClr val="tx1"/>
                </a:solidFill>
              </a:defRPr>
            </a:lvl4pPr>
            <a:lvl5pPr marL="347664" indent="-174423">
              <a:lnSpc>
                <a:spcPct val="100000"/>
              </a:lnSpc>
              <a:spcBef>
                <a:spcPts val="388"/>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88"/>
              </a:spcBef>
              <a:spcAft>
                <a:spcPts val="0"/>
              </a:spcAft>
              <a:buSzPct val="80000"/>
              <a:buFont typeface="Wingdings" pitchFamily="2" charset="2"/>
              <a:buChar char="§"/>
              <a:defRPr sz="970"/>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2" name="Text Placeholder 3"/>
          <p:cNvSpPr>
            <a:spLocks noGrp="1"/>
          </p:cNvSpPr>
          <p:nvPr>
            <p:ph type="body" sz="quarter" idx="13"/>
          </p:nvPr>
        </p:nvSpPr>
        <p:spPr>
          <a:xfrm>
            <a:off x="490416" y="1339860"/>
            <a:ext cx="2026138" cy="1676290"/>
          </a:xfrm>
        </p:spPr>
        <p:txBody>
          <a:bodyPr/>
          <a:lstStyle>
            <a:lvl1pPr marL="79994" indent="-79994">
              <a:defRPr sz="1359" b="0">
                <a:solidFill>
                  <a:schemeClr val="accent3"/>
                </a:solidFill>
                <a:latin typeface="+mj-lt"/>
              </a:defRPr>
            </a:lvl1pPr>
            <a:lvl2pPr marL="79994" indent="-3078">
              <a:lnSpc>
                <a:spcPts val="970"/>
              </a:lnSpc>
              <a:defRPr sz="776">
                <a:solidFill>
                  <a:schemeClr val="tx1"/>
                </a:solidFill>
              </a:defRPr>
            </a:lvl2pPr>
            <a:lvl3pPr marL="79994" indent="-3078">
              <a:lnSpc>
                <a:spcPts val="970"/>
              </a:lnSpc>
              <a:defRPr sz="776">
                <a:solidFill>
                  <a:schemeClr val="tx1"/>
                </a:solidFill>
              </a:defRPr>
            </a:lvl3pPr>
            <a:lvl4pPr>
              <a:lnSpc>
                <a:spcPts val="970"/>
              </a:lnSpc>
              <a:defRPr sz="776">
                <a:solidFill>
                  <a:schemeClr val="tx1"/>
                </a:solidFill>
              </a:defRPr>
            </a:lvl4pPr>
            <a:lvl5pPr>
              <a:lnSpc>
                <a:spcPts val="970"/>
              </a:lnSpc>
              <a:defRPr sz="776">
                <a:solidFill>
                  <a:schemeClr val="tx1"/>
                </a:solidFill>
              </a:defRPr>
            </a:lvl5pPr>
          </a:lstStyle>
          <a:p>
            <a:pPr lvl="0"/>
            <a:r>
              <a:rPr lang="he-IL"/>
              <a:t>ערוך סגנונות טקסט של תבנית בסיס</a:t>
            </a:r>
          </a:p>
          <a:p>
            <a:pPr lvl="1"/>
            <a:r>
              <a:rPr lang="he-IL"/>
              <a:t>רמה שניה</a:t>
            </a:r>
          </a:p>
          <a:p>
            <a:pPr lvl="2"/>
            <a:r>
              <a:rPr lang="he-IL"/>
              <a:t>רמה שלישית</a:t>
            </a:r>
          </a:p>
        </p:txBody>
      </p:sp>
      <p:sp>
        <p:nvSpPr>
          <p:cNvPr id="4" name="Content Placeholder 3"/>
          <p:cNvSpPr>
            <a:spLocks noGrp="1"/>
          </p:cNvSpPr>
          <p:nvPr>
            <p:ph sz="quarter" idx="14"/>
          </p:nvPr>
        </p:nvSpPr>
        <p:spPr>
          <a:xfrm>
            <a:off x="7297629" y="1219740"/>
            <a:ext cx="4220308" cy="4881088"/>
          </a:xfrm>
        </p:spPr>
        <p:txBody>
          <a:bodyPr/>
          <a:lstStyle>
            <a:lvl1pPr>
              <a:lnSpc>
                <a:spcPct val="100000"/>
              </a:lnSpc>
              <a:spcBef>
                <a:spcPts val="388"/>
              </a:spcBef>
              <a:spcAft>
                <a:spcPts val="0"/>
              </a:spcAft>
              <a:defRPr sz="970"/>
            </a:lvl1pPr>
            <a:lvl2pPr>
              <a:lnSpc>
                <a:spcPct val="100000"/>
              </a:lnSpc>
              <a:spcBef>
                <a:spcPts val="388"/>
              </a:spcBef>
              <a:spcAft>
                <a:spcPts val="0"/>
              </a:spcAft>
              <a:defRPr sz="970"/>
            </a:lvl2pPr>
            <a:lvl3pPr>
              <a:lnSpc>
                <a:spcPct val="100000"/>
              </a:lnSpc>
              <a:spcBef>
                <a:spcPts val="388"/>
              </a:spcBef>
              <a:spcAft>
                <a:spcPts val="0"/>
              </a:spcAft>
              <a:defRPr sz="970"/>
            </a:lvl3pPr>
            <a:lvl4pPr>
              <a:lnSpc>
                <a:spcPct val="100000"/>
              </a:lnSpc>
              <a:spcBef>
                <a:spcPts val="388"/>
              </a:spcBef>
              <a:spcAft>
                <a:spcPts val="0"/>
              </a:spcAft>
              <a:defRPr sz="970"/>
            </a:lvl4pPr>
            <a:lvl5pPr>
              <a:lnSpc>
                <a:spcPct val="100000"/>
              </a:lnSpc>
              <a:spcBef>
                <a:spcPts val="388"/>
              </a:spcBef>
              <a:spcAft>
                <a:spcPts val="0"/>
              </a:spcAft>
              <a:defRPr sz="970"/>
            </a:lvl5pPr>
            <a:lvl6pPr>
              <a:lnSpc>
                <a:spcPct val="100000"/>
              </a:lnSpc>
              <a:spcBef>
                <a:spcPts val="388"/>
              </a:spcBef>
              <a:spcAft>
                <a:spcPts val="0"/>
              </a:spcAft>
              <a:defRPr lang="en-GB" sz="970" dirty="0" smtClean="0">
                <a:solidFill>
                  <a:schemeClr val="tx1"/>
                </a:solidFill>
                <a:latin typeface="Arial" charset="0"/>
              </a:defRPr>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3" name="Text Placeholder 3"/>
          <p:cNvSpPr>
            <a:spLocks noGrp="1"/>
          </p:cNvSpPr>
          <p:nvPr>
            <p:ph type="body" sz="quarter" idx="15"/>
          </p:nvPr>
        </p:nvSpPr>
        <p:spPr>
          <a:xfrm>
            <a:off x="463828" y="294073"/>
            <a:ext cx="11066965" cy="902224"/>
          </a:xfrm>
        </p:spPr>
        <p:txBody>
          <a:bodyPr/>
          <a:lstStyle>
            <a:lvl1pPr>
              <a:lnSpc>
                <a:spcPts val="3104"/>
              </a:lnSpc>
              <a:spcAft>
                <a:spcPts val="0"/>
              </a:spcAft>
              <a:defRPr sz="2912" b="0">
                <a:solidFill>
                  <a:schemeClr val="accent1"/>
                </a:solidFill>
                <a:latin typeface="+mj-lt"/>
              </a:defRPr>
            </a:lvl1pPr>
            <a:lvl2pPr>
              <a:lnSpc>
                <a:spcPts val="3104"/>
              </a:lnSpc>
              <a:spcAft>
                <a:spcPts val="0"/>
              </a:spcAft>
              <a:defRPr sz="2912" b="0">
                <a:solidFill>
                  <a:schemeClr val="accent3"/>
                </a:solidFill>
                <a:latin typeface="+mj-lt"/>
              </a:defRPr>
            </a:lvl2pPr>
            <a:lvl3pPr>
              <a:lnSpc>
                <a:spcPts val="3104"/>
              </a:lnSpc>
              <a:spcAft>
                <a:spcPts val="0"/>
              </a:spcAft>
              <a:defRPr sz="2912" b="0">
                <a:latin typeface="+mj-lt"/>
              </a:defRPr>
            </a:lvl3pPr>
            <a:lvl4pPr>
              <a:lnSpc>
                <a:spcPts val="3104"/>
              </a:lnSpc>
              <a:spcAft>
                <a:spcPts val="0"/>
              </a:spcAft>
              <a:defRPr sz="2912" b="0">
                <a:latin typeface="+mj-lt"/>
              </a:defRPr>
            </a:lvl4pPr>
            <a:lvl5pPr>
              <a:lnSpc>
                <a:spcPts val="3104"/>
              </a:lnSpc>
              <a:spcAft>
                <a:spcPts val="0"/>
              </a:spcAft>
              <a:defRPr sz="2912" b="0">
                <a:latin typeface="+mj-lt"/>
              </a:defRPr>
            </a:lvl5pPr>
          </a:lstStyle>
          <a:p>
            <a:pPr lvl="0"/>
            <a:r>
              <a:rPr lang="he-IL"/>
              <a:t>ערוך סגנונות טקסט של תבנית בסיס</a:t>
            </a:r>
          </a:p>
        </p:txBody>
      </p:sp>
      <p:sp>
        <p:nvSpPr>
          <p:cNvPr id="8" name="Footer Placeholder 6"/>
          <p:cNvSpPr>
            <a:spLocks noGrp="1"/>
          </p:cNvSpPr>
          <p:nvPr>
            <p:ph type="ftr" sz="quarter" idx="16"/>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000000">
                    <a:tint val="75000"/>
                  </a:srgbClr>
                </a:solidFill>
                <a:latin typeface="Calibri" pitchFamily="34" charset="0"/>
                <a:ea typeface="+mn-ea"/>
                <a:cs typeface="Calibri" pitchFamily="34" charset="0"/>
              </a:defRPr>
            </a:lvl1pPr>
          </a:lstStyle>
          <a:p>
            <a:pPr defTabSz="887513" rtl="1">
              <a:defRPr/>
            </a:pPr>
            <a:endParaRPr lang="he-IL"/>
          </a:p>
        </p:txBody>
      </p:sp>
      <p:sp>
        <p:nvSpPr>
          <p:cNvPr id="9" name="Slide Number Placeholder 6"/>
          <p:cNvSpPr>
            <a:spLocks noGrp="1"/>
          </p:cNvSpPr>
          <p:nvPr>
            <p:ph type="sldNum" sz="quarter" idx="17"/>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FA59F03A-106C-46F3-A86C-4AC1B6AA9FAF}" type="slidenum">
              <a:rPr lang="he-IL" altLang="he-IL" smtClean="0"/>
              <a:pPr defTabSz="887513">
                <a:defRPr/>
              </a:pPr>
              <a:t>‹#›</a:t>
            </a:fld>
            <a:endParaRPr lang="he-IL" altLang="he-IL"/>
          </a:p>
        </p:txBody>
      </p:sp>
    </p:spTree>
    <p:extLst>
      <p:ext uri="{BB962C8B-B14F-4D97-AF65-F5344CB8AC3E}">
        <p14:creationId xmlns:p14="http://schemas.microsoft.com/office/powerpoint/2010/main" val="30730239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11pt No side text two column">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688497" y="1220147"/>
            <a:ext cx="8849485" cy="4899665"/>
          </a:xfrm>
        </p:spPr>
        <p:txBody>
          <a:bodyPr numCol="2" spcCol="359418"/>
          <a:lstStyle>
            <a:lvl1pPr>
              <a:lnSpc>
                <a:spcPct val="100000"/>
              </a:lnSpc>
              <a:spcBef>
                <a:spcPts val="388"/>
              </a:spcBef>
              <a:spcAft>
                <a:spcPts val="0"/>
              </a:spcAft>
              <a:tabLst/>
              <a:defRPr sz="970">
                <a:solidFill>
                  <a:schemeClr val="accent2"/>
                </a:solidFill>
              </a:defRPr>
            </a:lvl1pPr>
            <a:lvl2pPr>
              <a:lnSpc>
                <a:spcPct val="100000"/>
              </a:lnSpc>
              <a:spcBef>
                <a:spcPts val="388"/>
              </a:spcBef>
              <a:spcAft>
                <a:spcPts val="0"/>
              </a:spcAft>
              <a:tabLst/>
              <a:defRPr sz="970" b="1">
                <a:solidFill>
                  <a:schemeClr val="accent3"/>
                </a:solidFill>
              </a:defRPr>
            </a:lvl2pPr>
            <a:lvl3pPr>
              <a:lnSpc>
                <a:spcPct val="100000"/>
              </a:lnSpc>
              <a:spcBef>
                <a:spcPts val="388"/>
              </a:spcBef>
              <a:spcAft>
                <a:spcPts val="0"/>
              </a:spcAft>
              <a:tabLst/>
              <a:defRPr sz="970" b="0">
                <a:solidFill>
                  <a:schemeClr val="tx1"/>
                </a:solidFill>
              </a:defRPr>
            </a:lvl3pPr>
            <a:lvl4pPr>
              <a:lnSpc>
                <a:spcPct val="100000"/>
              </a:lnSpc>
              <a:spcBef>
                <a:spcPts val="388"/>
              </a:spcBef>
              <a:spcAft>
                <a:spcPts val="0"/>
              </a:spcAft>
              <a:tabLst/>
              <a:defRPr sz="970" b="0">
                <a:solidFill>
                  <a:schemeClr val="tx1"/>
                </a:solidFill>
              </a:defRPr>
            </a:lvl4pPr>
            <a:lvl5pPr marL="347664" indent="-174423">
              <a:lnSpc>
                <a:spcPct val="100000"/>
              </a:lnSpc>
              <a:spcBef>
                <a:spcPts val="388"/>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88"/>
              </a:spcBef>
              <a:spcAft>
                <a:spcPts val="0"/>
              </a:spcAft>
              <a:defRPr lang="en-GB" sz="970" dirty="0" smtClean="0">
                <a:solidFill>
                  <a:schemeClr val="tx1"/>
                </a:solidFill>
                <a:latin typeface="Arial" charset="0"/>
              </a:defRPr>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4" name="Text Placeholder 3"/>
          <p:cNvSpPr>
            <a:spLocks noGrp="1"/>
          </p:cNvSpPr>
          <p:nvPr>
            <p:ph type="body" sz="quarter" idx="14"/>
          </p:nvPr>
        </p:nvSpPr>
        <p:spPr>
          <a:xfrm>
            <a:off x="463828" y="294073"/>
            <a:ext cx="11066965" cy="902224"/>
          </a:xfrm>
        </p:spPr>
        <p:txBody>
          <a:bodyPr/>
          <a:lstStyle>
            <a:lvl1pPr>
              <a:lnSpc>
                <a:spcPts val="3104"/>
              </a:lnSpc>
              <a:spcAft>
                <a:spcPts val="0"/>
              </a:spcAft>
              <a:defRPr sz="2912" b="0">
                <a:solidFill>
                  <a:schemeClr val="accent1"/>
                </a:solidFill>
                <a:latin typeface="+mj-lt"/>
              </a:defRPr>
            </a:lvl1pPr>
            <a:lvl2pPr>
              <a:lnSpc>
                <a:spcPts val="3104"/>
              </a:lnSpc>
              <a:spcAft>
                <a:spcPts val="0"/>
              </a:spcAft>
              <a:defRPr sz="2912" b="0">
                <a:solidFill>
                  <a:schemeClr val="accent3"/>
                </a:solidFill>
                <a:latin typeface="+mj-lt"/>
              </a:defRPr>
            </a:lvl2pPr>
            <a:lvl3pPr>
              <a:lnSpc>
                <a:spcPts val="3104"/>
              </a:lnSpc>
              <a:spcAft>
                <a:spcPts val="0"/>
              </a:spcAft>
              <a:defRPr sz="2912" b="0">
                <a:latin typeface="+mj-lt"/>
              </a:defRPr>
            </a:lvl3pPr>
            <a:lvl4pPr>
              <a:lnSpc>
                <a:spcPts val="3104"/>
              </a:lnSpc>
              <a:spcAft>
                <a:spcPts val="0"/>
              </a:spcAft>
              <a:defRPr sz="2912" b="0">
                <a:latin typeface="+mj-lt"/>
              </a:defRPr>
            </a:lvl4pPr>
            <a:lvl5pPr>
              <a:lnSpc>
                <a:spcPts val="3104"/>
              </a:lnSpc>
              <a:spcAft>
                <a:spcPts val="0"/>
              </a:spcAft>
              <a:defRPr sz="2912" b="0">
                <a:latin typeface="+mj-lt"/>
              </a:defRPr>
            </a:lvl5pPr>
          </a:lstStyle>
          <a:p>
            <a:pPr lvl="0"/>
            <a:r>
              <a:rPr lang="he-IL"/>
              <a:t>ערוך סגנונות טקסט של תבנית בסיס</a:t>
            </a:r>
          </a:p>
        </p:txBody>
      </p:sp>
      <p:sp>
        <p:nvSpPr>
          <p:cNvPr id="5" name="Footer Placeholder 6"/>
          <p:cNvSpPr>
            <a:spLocks noGrp="1"/>
          </p:cNvSpPr>
          <p:nvPr>
            <p:ph type="ftr" sz="quarter" idx="15"/>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000000">
                    <a:tint val="75000"/>
                  </a:srgbClr>
                </a:solidFill>
                <a:latin typeface="Calibri" pitchFamily="34" charset="0"/>
                <a:ea typeface="+mn-ea"/>
                <a:cs typeface="Calibri" pitchFamily="34" charset="0"/>
              </a:defRPr>
            </a:lvl1pPr>
          </a:lstStyle>
          <a:p>
            <a:pPr defTabSz="887513" rtl="1">
              <a:defRPr/>
            </a:pPr>
            <a:endParaRPr lang="he-IL"/>
          </a:p>
        </p:txBody>
      </p:sp>
      <p:sp>
        <p:nvSpPr>
          <p:cNvPr id="6" name="Slide Number Placeholder 6"/>
          <p:cNvSpPr>
            <a:spLocks noGrp="1"/>
          </p:cNvSpPr>
          <p:nvPr>
            <p:ph type="sldNum" sz="quarter" idx="16"/>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5E68ECF5-19CC-41B0-82F7-8A2182B7B949}" type="slidenum">
              <a:rPr lang="he-IL" altLang="he-IL" smtClean="0"/>
              <a:pPr defTabSz="887513">
                <a:defRPr/>
              </a:pPr>
              <a:t>‹#›</a:t>
            </a:fld>
            <a:endParaRPr lang="he-IL" altLang="he-IL"/>
          </a:p>
        </p:txBody>
      </p:sp>
    </p:spTree>
    <p:extLst>
      <p:ext uri="{BB962C8B-B14F-4D97-AF65-F5344CB8AC3E}">
        <p14:creationId xmlns:p14="http://schemas.microsoft.com/office/powerpoint/2010/main" val="2245122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and one content">
    <p:spTree>
      <p:nvGrpSpPr>
        <p:cNvPr id="1" name=""/>
        <p:cNvGrpSpPr/>
        <p:nvPr/>
      </p:nvGrpSpPr>
      <p:grpSpPr>
        <a:xfrm>
          <a:off x="0" y="0"/>
          <a:ext cx="0" cy="0"/>
          <a:chOff x="0" y="0"/>
          <a:chExt cx="0" cy="0"/>
        </a:xfrm>
      </p:grpSpPr>
      <p:graphicFrame>
        <p:nvGraphicFramePr>
          <p:cNvPr id="4" name="AutoShape 94"/>
          <p:cNvGraphicFramePr>
            <a:graphicFrameLocks/>
          </p:cNvGraphicFramePr>
          <p:nvPr>
            <p:custDataLst>
              <p:tags r:id="rId2"/>
            </p:custDataLst>
          </p:nvPr>
        </p:nvGraphicFramePr>
        <p:xfrm>
          <a:off x="6" y="5"/>
          <a:ext cx="194318" cy="158251"/>
        </p:xfrm>
        <a:graphic>
          <a:graphicData uri="http://schemas.openxmlformats.org/presentationml/2006/ole">
            <mc:AlternateContent xmlns:mc="http://schemas.openxmlformats.org/markup-compatibility/2006">
              <mc:Choice xmlns:v="urn:schemas-microsoft-com:vml" Requires="v">
                <p:oleObj spid="_x0000_s5138" name="think-cell Slide" r:id="rId6" imgW="0" imgH="0" progId="">
                  <p:embed/>
                </p:oleObj>
              </mc:Choice>
              <mc:Fallback>
                <p:oleObj name="think-cell Slide" r:id="rId6" imgW="0" imgH="0" progId="">
                  <p:embed/>
                  <p:pic>
                    <p:nvPicPr>
                      <p:cNvPr id="4" name="AutoShape 94"/>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 y="5"/>
                        <a:ext cx="194318" cy="158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Placeholder 1"/>
          <p:cNvSpPr>
            <a:spLocks noGrp="1"/>
          </p:cNvSpPr>
          <p:nvPr>
            <p:ph type="title"/>
          </p:nvPr>
        </p:nvSpPr>
        <p:spPr bwMode="auto">
          <a:xfrm>
            <a:off x="529192" y="300039"/>
            <a:ext cx="11133666" cy="595311"/>
          </a:xfrm>
          <a:prstGeom prst="rect">
            <a:avLst/>
          </a:prstGeom>
          <a:noFill/>
          <a:ln w="9525">
            <a:noFill/>
            <a:miter lim="800000"/>
            <a:headEnd/>
            <a:tailEnd/>
          </a:ln>
        </p:spPr>
        <p:txBody>
          <a:bodyPr/>
          <a:lstStyle/>
          <a:p>
            <a:pPr lvl="0"/>
            <a:r>
              <a:rPr lang="he-IL" noProof="0"/>
              <a:t>לחץ כדי לערוך סגנון כותרת של תבנית בסיס</a:t>
            </a:r>
            <a:endParaRPr lang="en-US" noProof="0" dirty="0"/>
          </a:p>
        </p:txBody>
      </p:sp>
      <p:sp>
        <p:nvSpPr>
          <p:cNvPr id="11" name="Text Placeholder 7"/>
          <p:cNvSpPr>
            <a:spLocks noGrp="1"/>
          </p:cNvSpPr>
          <p:nvPr>
            <p:ph type="body" sz="quarter" idx="12"/>
          </p:nvPr>
        </p:nvSpPr>
        <p:spPr>
          <a:xfrm>
            <a:off x="529167" y="1124008"/>
            <a:ext cx="11133668" cy="5186363"/>
          </a:xfrm>
          <a:prstGeom prst="rect">
            <a:avLst/>
          </a:prstGeom>
        </p:spPr>
        <p:txBody>
          <a:bodyPr wrap="square" lIns="0" tIns="0" rIns="0" bIns="0"/>
          <a:lstStyle>
            <a:lvl1pPr marL="0" indent="0">
              <a:lnSpc>
                <a:spcPct val="100000"/>
              </a:lnSpc>
              <a:spcBef>
                <a:spcPts val="393"/>
              </a:spcBef>
              <a:spcAft>
                <a:spcPts val="0"/>
              </a:spcAft>
              <a:defRPr/>
            </a:lvl1pPr>
            <a:lvl2pPr marL="175616" indent="-175616">
              <a:lnSpc>
                <a:spcPct val="100000"/>
              </a:lnSpc>
              <a:spcBef>
                <a:spcPts val="393"/>
              </a:spcBef>
              <a:spcAft>
                <a:spcPts val="0"/>
              </a:spcAft>
              <a:defRPr/>
            </a:lvl2pPr>
            <a:lvl3pPr marL="351230" indent="-175616">
              <a:lnSpc>
                <a:spcPct val="100000"/>
              </a:lnSpc>
              <a:spcBef>
                <a:spcPts val="393"/>
              </a:spcBef>
              <a:spcAft>
                <a:spcPts val="0"/>
              </a:spcAft>
              <a:defRPr sz="1147"/>
            </a:lvl3pPr>
            <a:lvl4pPr marL="526845" indent="-175616">
              <a:lnSpc>
                <a:spcPct val="100000"/>
              </a:lnSpc>
              <a:spcBef>
                <a:spcPts val="393"/>
              </a:spcBef>
              <a:spcAft>
                <a:spcPts val="0"/>
              </a:spcAft>
              <a:defRPr sz="1147"/>
            </a:lvl4pPr>
            <a:lvl5pPr marL="702475">
              <a:lnSpc>
                <a:spcPct val="100000"/>
              </a:lnSpc>
              <a:spcBef>
                <a:spcPts val="393"/>
              </a:spcBef>
              <a:spcAft>
                <a:spcPts val="0"/>
              </a:spcAft>
              <a:defRPr sz="1147"/>
            </a:lvl5pPr>
            <a:lvl6pPr marL="878085" indent="-175616">
              <a:lnSpc>
                <a:spcPct val="100000"/>
              </a:lnSpc>
              <a:spcBef>
                <a:spcPts val="393"/>
              </a:spcBef>
              <a:spcAft>
                <a:spcPts val="0"/>
              </a:spcAft>
              <a:defRPr sz="1147" baseline="0">
                <a:solidFill>
                  <a:schemeClr val="tx1">
                    <a:lumMod val="60000"/>
                    <a:lumOff val="40000"/>
                  </a:schemeClr>
                </a:solidFill>
              </a:defRPr>
            </a:lvl6pPr>
            <a:lvl7pPr marL="1053707" indent="-175616">
              <a:lnSpc>
                <a:spcPct val="100000"/>
              </a:lnSpc>
              <a:spcBef>
                <a:spcPts val="393"/>
              </a:spcBef>
              <a:spcAft>
                <a:spcPts val="0"/>
              </a:spcAft>
              <a:defRPr sz="1147">
                <a:solidFill>
                  <a:schemeClr val="tx1">
                    <a:lumMod val="60000"/>
                    <a:lumOff val="40000"/>
                  </a:schemeClr>
                </a:solidFill>
              </a:defRPr>
            </a:lvl7pPr>
            <a:lvl8pPr marL="1229332" indent="-175616">
              <a:lnSpc>
                <a:spcPct val="100000"/>
              </a:lnSpc>
              <a:spcBef>
                <a:spcPts val="393"/>
              </a:spcBef>
              <a:spcAft>
                <a:spcPts val="0"/>
              </a:spcAft>
              <a:defRPr sz="1147">
                <a:solidFill>
                  <a:schemeClr val="tx1">
                    <a:lumMod val="60000"/>
                    <a:lumOff val="40000"/>
                  </a:schemeClr>
                </a:solidFill>
              </a:defRPr>
            </a:lvl8pPr>
            <a:lvl9pPr marL="1404941" indent="-175616">
              <a:lnSpc>
                <a:spcPct val="100000"/>
              </a:lnSpc>
              <a:spcBef>
                <a:spcPts val="393"/>
              </a:spcBef>
              <a:spcAft>
                <a:spcPts val="0"/>
              </a:spcAft>
              <a:defRPr sz="1147">
                <a:solidFill>
                  <a:schemeClr val="tx1">
                    <a:lumMod val="60000"/>
                    <a:lumOff val="40000"/>
                  </a:schemeClr>
                </a:solidFill>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7" name="Slide Number Placeholder 3"/>
          <p:cNvSpPr>
            <a:spLocks noGrp="1"/>
          </p:cNvSpPr>
          <p:nvPr>
            <p:ph type="sldNum" sz="quarter" idx="13"/>
            <p:custDataLst>
              <p:tags r:id="rId3"/>
            </p:custDataLst>
          </p:nvPr>
        </p:nvSpPr>
        <p:spPr/>
        <p:txBody>
          <a:bodyPr/>
          <a:lstStyle>
            <a:lvl1pPr algn="r" rtl="1" fontAlgn="auto">
              <a:spcBef>
                <a:spcPts val="0"/>
              </a:spcBef>
              <a:spcAft>
                <a:spcPts val="0"/>
              </a:spcAft>
              <a:defRPr/>
            </a:lvl1pPr>
          </a:lstStyle>
          <a:p>
            <a:pPr>
              <a:defRPr/>
            </a:pPr>
            <a:fld id="{DA7A82C3-A93D-422D-A70A-3A09AE9505E5}" type="slidenum">
              <a:rPr lang="en-US"/>
              <a:pPr>
                <a:defRPr/>
              </a:pPr>
              <a:t>‹#›</a:t>
            </a:fld>
            <a:endParaRPr lang="en-US"/>
          </a:p>
        </p:txBody>
      </p:sp>
      <p:sp>
        <p:nvSpPr>
          <p:cNvPr id="8" name="Footer Placeholder 4"/>
          <p:cNvSpPr>
            <a:spLocks noGrp="1"/>
          </p:cNvSpPr>
          <p:nvPr>
            <p:ph type="ftr" sz="quarter" idx="14"/>
            <p:custDataLst>
              <p:tags r:id="rId4"/>
            </p:custDataLst>
          </p:nvPr>
        </p:nvSpPr>
        <p:spPr/>
        <p:txBody>
          <a:bodyPr/>
          <a:lstStyle>
            <a:lvl1pPr algn="r" rtl="1" fontAlgn="auto">
              <a:spcBef>
                <a:spcPts val="0"/>
              </a:spcBef>
              <a:spcAft>
                <a:spcPts val="0"/>
              </a:spcAft>
              <a:defRPr/>
            </a:lvl1pPr>
          </a:lstStyle>
          <a:p>
            <a:pPr>
              <a:defRPr/>
            </a:pPr>
            <a:endParaRPr lang="en-US" dirty="0"/>
          </a:p>
        </p:txBody>
      </p:sp>
      <p:sp>
        <p:nvSpPr>
          <p:cNvPr id="10" name="Rectangle 5"/>
          <p:cNvSpPr>
            <a:spLocks noChangeArrowheads="1"/>
          </p:cNvSpPr>
          <p:nvPr/>
        </p:nvSpPr>
        <p:spPr bwMode="auto">
          <a:xfrm>
            <a:off x="8714081" y="6554199"/>
            <a:ext cx="3084074" cy="144247"/>
          </a:xfrm>
          <a:prstGeom prst="rect">
            <a:avLst/>
          </a:prstGeom>
          <a:noFill/>
          <a:ln w="25400" algn="ctr">
            <a:noFill/>
            <a:miter lim="800000"/>
            <a:headEnd/>
            <a:tailEnd/>
          </a:ln>
        </p:spPr>
        <p:txBody>
          <a:bodyPr lIns="0" tIns="0" rIns="0" bIns="0"/>
          <a:lstStyle/>
          <a:p>
            <a:pPr algn="r" defTabSz="892284">
              <a:lnSpc>
                <a:spcPts val="1059"/>
              </a:lnSpc>
              <a:defRPr/>
            </a:pPr>
            <a:r>
              <a:rPr lang="en-US" sz="794" dirty="0">
                <a:solidFill>
                  <a:srgbClr val="8C8C8C"/>
                </a:solidFill>
              </a:rPr>
              <a:t>  </a:t>
            </a:r>
          </a:p>
        </p:txBody>
      </p:sp>
    </p:spTree>
    <p:extLst>
      <p:ext uri="{BB962C8B-B14F-4D97-AF65-F5344CB8AC3E}">
        <p14:creationId xmlns:p14="http://schemas.microsoft.com/office/powerpoint/2010/main" val="231711479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Single column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9307675" y="1220147"/>
            <a:ext cx="2210255" cy="4899665"/>
          </a:xfrm>
        </p:spPr>
        <p:txBody>
          <a:bodyPr/>
          <a:lstStyle>
            <a:lvl1pPr>
              <a:lnSpc>
                <a:spcPct val="100000"/>
              </a:lnSpc>
              <a:spcBef>
                <a:spcPts val="388"/>
              </a:spcBef>
              <a:spcAft>
                <a:spcPts val="0"/>
              </a:spcAft>
              <a:tabLst/>
              <a:defRPr sz="970">
                <a:solidFill>
                  <a:schemeClr val="accent2"/>
                </a:solidFill>
              </a:defRPr>
            </a:lvl1pPr>
            <a:lvl2pPr>
              <a:lnSpc>
                <a:spcPct val="100000"/>
              </a:lnSpc>
              <a:spcBef>
                <a:spcPts val="388"/>
              </a:spcBef>
              <a:spcAft>
                <a:spcPts val="0"/>
              </a:spcAft>
              <a:tabLst/>
              <a:defRPr sz="970" b="1">
                <a:solidFill>
                  <a:schemeClr val="accent3"/>
                </a:solidFill>
              </a:defRPr>
            </a:lvl2pPr>
            <a:lvl3pPr>
              <a:lnSpc>
                <a:spcPct val="100000"/>
              </a:lnSpc>
              <a:spcBef>
                <a:spcPts val="388"/>
              </a:spcBef>
              <a:spcAft>
                <a:spcPts val="0"/>
              </a:spcAft>
              <a:tabLst/>
              <a:defRPr sz="970" b="0">
                <a:solidFill>
                  <a:schemeClr val="tx1"/>
                </a:solidFill>
              </a:defRPr>
            </a:lvl3pPr>
            <a:lvl4pPr marL="174423" indent="-174423">
              <a:lnSpc>
                <a:spcPct val="100000"/>
              </a:lnSpc>
              <a:spcBef>
                <a:spcPts val="388"/>
              </a:spcBef>
              <a:spcAft>
                <a:spcPts val="0"/>
              </a:spcAft>
              <a:tabLst/>
              <a:defRPr sz="970" b="0">
                <a:solidFill>
                  <a:schemeClr val="tx1"/>
                </a:solidFill>
              </a:defRPr>
            </a:lvl4pPr>
            <a:lvl5pPr marL="348850" indent="-174423">
              <a:lnSpc>
                <a:spcPct val="100000"/>
              </a:lnSpc>
              <a:spcBef>
                <a:spcPts val="388"/>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88"/>
              </a:spcBef>
              <a:spcAft>
                <a:spcPts val="0"/>
              </a:spcAft>
              <a:defRPr lang="en-GB" sz="970" dirty="0" smtClean="0">
                <a:solidFill>
                  <a:schemeClr val="tx1"/>
                </a:solidFill>
                <a:latin typeface="Arial" charset="0"/>
              </a:defRPr>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6" name="Text Placeholder 3"/>
          <p:cNvSpPr>
            <a:spLocks noGrp="1"/>
          </p:cNvSpPr>
          <p:nvPr>
            <p:ph type="body" sz="quarter" idx="14"/>
          </p:nvPr>
        </p:nvSpPr>
        <p:spPr>
          <a:xfrm>
            <a:off x="463828" y="294073"/>
            <a:ext cx="11066965" cy="902224"/>
          </a:xfrm>
        </p:spPr>
        <p:txBody>
          <a:bodyPr/>
          <a:lstStyle>
            <a:lvl1pPr>
              <a:lnSpc>
                <a:spcPts val="3104"/>
              </a:lnSpc>
              <a:spcAft>
                <a:spcPts val="0"/>
              </a:spcAft>
              <a:defRPr sz="2912" b="0">
                <a:solidFill>
                  <a:schemeClr val="accent1"/>
                </a:solidFill>
                <a:latin typeface="+mj-lt"/>
              </a:defRPr>
            </a:lvl1pPr>
            <a:lvl2pPr>
              <a:lnSpc>
                <a:spcPts val="3104"/>
              </a:lnSpc>
              <a:spcAft>
                <a:spcPts val="0"/>
              </a:spcAft>
              <a:defRPr sz="2912" b="0">
                <a:solidFill>
                  <a:schemeClr val="accent3"/>
                </a:solidFill>
                <a:latin typeface="+mj-lt"/>
              </a:defRPr>
            </a:lvl2pPr>
            <a:lvl3pPr>
              <a:lnSpc>
                <a:spcPts val="3104"/>
              </a:lnSpc>
              <a:spcAft>
                <a:spcPts val="0"/>
              </a:spcAft>
              <a:defRPr sz="2912" b="0">
                <a:latin typeface="+mj-lt"/>
              </a:defRPr>
            </a:lvl3pPr>
            <a:lvl4pPr>
              <a:lnSpc>
                <a:spcPts val="3104"/>
              </a:lnSpc>
              <a:spcAft>
                <a:spcPts val="0"/>
              </a:spcAft>
              <a:defRPr sz="2912" b="0">
                <a:latin typeface="+mj-lt"/>
              </a:defRPr>
            </a:lvl4pPr>
            <a:lvl5pPr>
              <a:lnSpc>
                <a:spcPts val="3104"/>
              </a:lnSpc>
              <a:spcAft>
                <a:spcPts val="0"/>
              </a:spcAft>
              <a:defRPr sz="2912" b="0">
                <a:latin typeface="+mj-lt"/>
              </a:defRPr>
            </a:lvl5pPr>
          </a:lstStyle>
          <a:p>
            <a:pPr lvl="0"/>
            <a:r>
              <a:rPr lang="he-IL"/>
              <a:t>ערוך סגנונות טקסט של תבנית בסיס</a:t>
            </a:r>
          </a:p>
        </p:txBody>
      </p:sp>
      <p:sp>
        <p:nvSpPr>
          <p:cNvPr id="4" name="Footer Placeholder 6"/>
          <p:cNvSpPr>
            <a:spLocks noGrp="1"/>
          </p:cNvSpPr>
          <p:nvPr>
            <p:ph type="ftr" sz="quarter" idx="15"/>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000000">
                    <a:tint val="75000"/>
                  </a:srgbClr>
                </a:solidFill>
                <a:latin typeface="Calibri" pitchFamily="34" charset="0"/>
                <a:ea typeface="+mn-ea"/>
                <a:cs typeface="Calibri" pitchFamily="34" charset="0"/>
              </a:defRPr>
            </a:lvl1pPr>
          </a:lstStyle>
          <a:p>
            <a:pPr defTabSz="887513" rtl="1">
              <a:defRPr/>
            </a:pPr>
            <a:endParaRPr lang="he-IL"/>
          </a:p>
        </p:txBody>
      </p:sp>
      <p:sp>
        <p:nvSpPr>
          <p:cNvPr id="5" name="Slide Number Placeholder 6"/>
          <p:cNvSpPr>
            <a:spLocks noGrp="1"/>
          </p:cNvSpPr>
          <p:nvPr>
            <p:ph type="sldNum" sz="quarter" idx="16"/>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9ED5129D-97A5-402F-8484-E0BAEADA471E}" type="slidenum">
              <a:rPr lang="he-IL" altLang="he-IL" smtClean="0"/>
              <a:pPr defTabSz="887513">
                <a:defRPr/>
              </a:pPr>
              <a:t>‹#›</a:t>
            </a:fld>
            <a:endParaRPr lang="he-IL" altLang="he-IL"/>
          </a:p>
        </p:txBody>
      </p:sp>
    </p:spTree>
    <p:extLst>
      <p:ext uri="{BB962C8B-B14F-4D97-AF65-F5344CB8AC3E}">
        <p14:creationId xmlns:p14="http://schemas.microsoft.com/office/powerpoint/2010/main" val="271298856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Single column Lef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688499" y="1206515"/>
            <a:ext cx="2210255" cy="4913313"/>
          </a:xfrm>
        </p:spPr>
        <p:txBody>
          <a:bodyPr/>
          <a:lstStyle>
            <a:lvl1pPr>
              <a:lnSpc>
                <a:spcPct val="100000"/>
              </a:lnSpc>
              <a:spcBef>
                <a:spcPts val="388"/>
              </a:spcBef>
              <a:spcAft>
                <a:spcPts val="0"/>
              </a:spcAft>
              <a:tabLst/>
              <a:defRPr sz="970">
                <a:solidFill>
                  <a:schemeClr val="accent2"/>
                </a:solidFill>
              </a:defRPr>
            </a:lvl1pPr>
            <a:lvl2pPr>
              <a:lnSpc>
                <a:spcPct val="100000"/>
              </a:lnSpc>
              <a:spcBef>
                <a:spcPts val="388"/>
              </a:spcBef>
              <a:spcAft>
                <a:spcPts val="0"/>
              </a:spcAft>
              <a:tabLst/>
              <a:defRPr sz="970" b="1">
                <a:solidFill>
                  <a:schemeClr val="accent3"/>
                </a:solidFill>
              </a:defRPr>
            </a:lvl2pPr>
            <a:lvl3pPr>
              <a:lnSpc>
                <a:spcPct val="100000"/>
              </a:lnSpc>
              <a:spcBef>
                <a:spcPts val="388"/>
              </a:spcBef>
              <a:spcAft>
                <a:spcPts val="0"/>
              </a:spcAft>
              <a:tabLst/>
              <a:defRPr sz="970" b="0">
                <a:solidFill>
                  <a:schemeClr val="tx1"/>
                </a:solidFill>
              </a:defRPr>
            </a:lvl3pPr>
            <a:lvl4pPr marL="174423" indent="-174423">
              <a:lnSpc>
                <a:spcPct val="100000"/>
              </a:lnSpc>
              <a:spcBef>
                <a:spcPts val="388"/>
              </a:spcBef>
              <a:spcAft>
                <a:spcPts val="0"/>
              </a:spcAft>
              <a:tabLst/>
              <a:defRPr sz="970" b="0">
                <a:solidFill>
                  <a:schemeClr val="tx1"/>
                </a:solidFill>
              </a:defRPr>
            </a:lvl4pPr>
            <a:lvl5pPr marL="348850" indent="-174423">
              <a:lnSpc>
                <a:spcPct val="100000"/>
              </a:lnSpc>
              <a:spcBef>
                <a:spcPts val="388"/>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88"/>
              </a:spcBef>
              <a:spcAft>
                <a:spcPts val="0"/>
              </a:spcAft>
              <a:defRPr lang="en-GB" sz="970" dirty="0" smtClean="0">
                <a:solidFill>
                  <a:schemeClr val="tx1"/>
                </a:solidFill>
                <a:latin typeface="Arial" charset="0"/>
              </a:defRPr>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8" name="Text Placeholder 3"/>
          <p:cNvSpPr>
            <a:spLocks noGrp="1"/>
          </p:cNvSpPr>
          <p:nvPr>
            <p:ph type="body" sz="quarter" idx="13"/>
          </p:nvPr>
        </p:nvSpPr>
        <p:spPr>
          <a:xfrm>
            <a:off x="488461" y="1339860"/>
            <a:ext cx="2026138" cy="1676290"/>
          </a:xfrm>
        </p:spPr>
        <p:txBody>
          <a:bodyPr/>
          <a:lstStyle>
            <a:lvl1pPr marL="79994" indent="-79994">
              <a:defRPr sz="1359" b="0">
                <a:solidFill>
                  <a:schemeClr val="accent3"/>
                </a:solidFill>
                <a:latin typeface="+mj-lt"/>
              </a:defRPr>
            </a:lvl1pPr>
            <a:lvl2pPr marL="79994" indent="-3078">
              <a:lnSpc>
                <a:spcPts val="970"/>
              </a:lnSpc>
              <a:defRPr sz="776">
                <a:solidFill>
                  <a:schemeClr val="tx1"/>
                </a:solidFill>
              </a:defRPr>
            </a:lvl2pPr>
            <a:lvl3pPr marL="79994" indent="-3078">
              <a:lnSpc>
                <a:spcPts val="970"/>
              </a:lnSpc>
              <a:defRPr sz="776">
                <a:solidFill>
                  <a:schemeClr val="tx1"/>
                </a:solidFill>
              </a:defRPr>
            </a:lvl3pPr>
            <a:lvl4pPr>
              <a:lnSpc>
                <a:spcPts val="970"/>
              </a:lnSpc>
              <a:defRPr sz="776">
                <a:solidFill>
                  <a:schemeClr val="tx1"/>
                </a:solidFill>
              </a:defRPr>
            </a:lvl4pPr>
            <a:lvl5pPr>
              <a:lnSpc>
                <a:spcPts val="970"/>
              </a:lnSpc>
              <a:defRPr sz="776">
                <a:solidFill>
                  <a:schemeClr val="tx1"/>
                </a:solidFill>
              </a:defRPr>
            </a:lvl5pPr>
          </a:lstStyle>
          <a:p>
            <a:pPr lvl="0"/>
            <a:r>
              <a:rPr lang="he-IL"/>
              <a:t>ערוך סגנונות טקסט של תבנית בסיס</a:t>
            </a:r>
          </a:p>
          <a:p>
            <a:pPr lvl="1"/>
            <a:r>
              <a:rPr lang="he-IL"/>
              <a:t>רמה שניה</a:t>
            </a:r>
          </a:p>
          <a:p>
            <a:pPr lvl="2"/>
            <a:r>
              <a:rPr lang="he-IL"/>
              <a:t>רמה שלישית</a:t>
            </a:r>
          </a:p>
        </p:txBody>
      </p:sp>
      <p:sp>
        <p:nvSpPr>
          <p:cNvPr id="11" name="Text Placeholder 3"/>
          <p:cNvSpPr>
            <a:spLocks noGrp="1"/>
          </p:cNvSpPr>
          <p:nvPr>
            <p:ph type="body" sz="quarter" idx="14"/>
          </p:nvPr>
        </p:nvSpPr>
        <p:spPr>
          <a:xfrm>
            <a:off x="463828" y="294073"/>
            <a:ext cx="11066965" cy="902224"/>
          </a:xfrm>
        </p:spPr>
        <p:txBody>
          <a:bodyPr/>
          <a:lstStyle>
            <a:lvl1pPr>
              <a:lnSpc>
                <a:spcPts val="3104"/>
              </a:lnSpc>
              <a:spcAft>
                <a:spcPts val="0"/>
              </a:spcAft>
              <a:defRPr sz="2912" b="0">
                <a:solidFill>
                  <a:schemeClr val="accent1"/>
                </a:solidFill>
                <a:latin typeface="+mj-lt"/>
              </a:defRPr>
            </a:lvl1pPr>
            <a:lvl2pPr>
              <a:lnSpc>
                <a:spcPts val="3104"/>
              </a:lnSpc>
              <a:spcAft>
                <a:spcPts val="0"/>
              </a:spcAft>
              <a:defRPr sz="2912" b="0">
                <a:solidFill>
                  <a:schemeClr val="accent3"/>
                </a:solidFill>
                <a:latin typeface="+mj-lt"/>
              </a:defRPr>
            </a:lvl2pPr>
            <a:lvl3pPr>
              <a:lnSpc>
                <a:spcPts val="3104"/>
              </a:lnSpc>
              <a:spcAft>
                <a:spcPts val="0"/>
              </a:spcAft>
              <a:defRPr sz="2912" b="0">
                <a:latin typeface="+mj-lt"/>
              </a:defRPr>
            </a:lvl3pPr>
            <a:lvl4pPr>
              <a:lnSpc>
                <a:spcPts val="3104"/>
              </a:lnSpc>
              <a:spcAft>
                <a:spcPts val="0"/>
              </a:spcAft>
              <a:defRPr sz="2912" b="0">
                <a:latin typeface="+mj-lt"/>
              </a:defRPr>
            </a:lvl4pPr>
            <a:lvl5pPr>
              <a:lnSpc>
                <a:spcPts val="3104"/>
              </a:lnSpc>
              <a:spcAft>
                <a:spcPts val="0"/>
              </a:spcAft>
              <a:defRPr sz="2912" b="0">
                <a:latin typeface="+mj-lt"/>
              </a:defRPr>
            </a:lvl5pPr>
          </a:lstStyle>
          <a:p>
            <a:pPr lvl="0"/>
            <a:r>
              <a:rPr lang="he-IL"/>
              <a:t>ערוך סגנונות טקסט של תבנית בסיס</a:t>
            </a:r>
          </a:p>
        </p:txBody>
      </p:sp>
      <p:sp>
        <p:nvSpPr>
          <p:cNvPr id="5" name="Footer Placeholder 6"/>
          <p:cNvSpPr>
            <a:spLocks noGrp="1"/>
          </p:cNvSpPr>
          <p:nvPr>
            <p:ph type="ftr" sz="quarter" idx="15"/>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000000">
                    <a:tint val="75000"/>
                  </a:srgbClr>
                </a:solidFill>
                <a:latin typeface="Calibri" pitchFamily="34" charset="0"/>
                <a:ea typeface="+mn-ea"/>
                <a:cs typeface="Calibri" pitchFamily="34" charset="0"/>
              </a:defRPr>
            </a:lvl1pPr>
          </a:lstStyle>
          <a:p>
            <a:pPr defTabSz="887513" rtl="1">
              <a:defRPr/>
            </a:pPr>
            <a:endParaRPr lang="he-IL"/>
          </a:p>
        </p:txBody>
      </p:sp>
      <p:sp>
        <p:nvSpPr>
          <p:cNvPr id="6" name="Slide Number Placeholder 6"/>
          <p:cNvSpPr>
            <a:spLocks noGrp="1"/>
          </p:cNvSpPr>
          <p:nvPr>
            <p:ph type="sldNum" sz="quarter" idx="16"/>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148BBBA8-139D-4BD6-9106-B53A427FB7DD}" type="slidenum">
              <a:rPr lang="he-IL" altLang="he-IL" smtClean="0"/>
              <a:pPr defTabSz="887513">
                <a:defRPr/>
              </a:pPr>
              <a:t>‹#›</a:t>
            </a:fld>
            <a:endParaRPr lang="he-IL" altLang="he-IL"/>
          </a:p>
        </p:txBody>
      </p:sp>
    </p:spTree>
    <p:extLst>
      <p:ext uri="{BB962C8B-B14F-4D97-AF65-F5344CB8AC3E}">
        <p14:creationId xmlns:p14="http://schemas.microsoft.com/office/powerpoint/2010/main" val="38652540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Biography Slide">
    <p:spTree>
      <p:nvGrpSpPr>
        <p:cNvPr id="1" name=""/>
        <p:cNvGrpSpPr/>
        <p:nvPr/>
      </p:nvGrpSpPr>
      <p:grpSpPr>
        <a:xfrm>
          <a:off x="0" y="0"/>
          <a:ext cx="0" cy="0"/>
          <a:chOff x="0" y="0"/>
          <a:chExt cx="0" cy="0"/>
        </a:xfrm>
      </p:grpSpPr>
      <p:sp>
        <p:nvSpPr>
          <p:cNvPr id="6" name="Picture Placeholder 5"/>
          <p:cNvSpPr>
            <a:spLocks noGrp="1"/>
          </p:cNvSpPr>
          <p:nvPr>
            <p:ph type="pic" sz="quarter" idx="14"/>
          </p:nvPr>
        </p:nvSpPr>
        <p:spPr>
          <a:xfrm>
            <a:off x="488463" y="1266085"/>
            <a:ext cx="2051539" cy="1087040"/>
          </a:xfrm>
          <a:solidFill>
            <a:schemeClr val="bg1">
              <a:lumMod val="85000"/>
              <a:alpha val="75000"/>
            </a:schemeClr>
          </a:solidFill>
        </p:spPr>
        <p:txBody>
          <a:bodyPr rtlCol="1">
            <a:normAutofit/>
          </a:bodyPr>
          <a:lstStyle/>
          <a:p>
            <a:pPr lvl="0"/>
            <a:r>
              <a:rPr lang="he-IL" noProof="0"/>
              <a:t>לחץ על הסמל כדי להוסיף תמונה</a:t>
            </a:r>
            <a:endParaRPr lang="en-US" noProof="0"/>
          </a:p>
        </p:txBody>
      </p:sp>
      <p:sp>
        <p:nvSpPr>
          <p:cNvPr id="13" name="Text Placeholder 3"/>
          <p:cNvSpPr>
            <a:spLocks noGrp="1"/>
          </p:cNvSpPr>
          <p:nvPr>
            <p:ph type="body" sz="quarter" idx="16"/>
          </p:nvPr>
        </p:nvSpPr>
        <p:spPr>
          <a:xfrm>
            <a:off x="463828" y="294073"/>
            <a:ext cx="11066965" cy="902224"/>
          </a:xfrm>
        </p:spPr>
        <p:txBody>
          <a:bodyPr/>
          <a:lstStyle>
            <a:lvl1pPr>
              <a:lnSpc>
                <a:spcPts val="3104"/>
              </a:lnSpc>
              <a:spcAft>
                <a:spcPts val="0"/>
              </a:spcAft>
              <a:defRPr sz="2912" b="0">
                <a:solidFill>
                  <a:schemeClr val="accent1"/>
                </a:solidFill>
                <a:latin typeface="+mj-lt"/>
              </a:defRPr>
            </a:lvl1pPr>
            <a:lvl2pPr>
              <a:lnSpc>
                <a:spcPts val="3104"/>
              </a:lnSpc>
              <a:spcAft>
                <a:spcPts val="0"/>
              </a:spcAft>
              <a:defRPr sz="2912" b="0">
                <a:solidFill>
                  <a:schemeClr val="accent3"/>
                </a:solidFill>
                <a:latin typeface="+mj-lt"/>
              </a:defRPr>
            </a:lvl2pPr>
            <a:lvl3pPr>
              <a:lnSpc>
                <a:spcPts val="3104"/>
              </a:lnSpc>
              <a:spcAft>
                <a:spcPts val="0"/>
              </a:spcAft>
              <a:defRPr sz="2912" b="0">
                <a:latin typeface="+mj-lt"/>
              </a:defRPr>
            </a:lvl3pPr>
            <a:lvl4pPr>
              <a:lnSpc>
                <a:spcPts val="3104"/>
              </a:lnSpc>
              <a:spcAft>
                <a:spcPts val="0"/>
              </a:spcAft>
              <a:defRPr sz="2912" b="0">
                <a:latin typeface="+mj-lt"/>
              </a:defRPr>
            </a:lvl4pPr>
            <a:lvl5pPr>
              <a:lnSpc>
                <a:spcPts val="3104"/>
              </a:lnSpc>
              <a:spcAft>
                <a:spcPts val="0"/>
              </a:spcAft>
              <a:defRPr sz="2912" b="0">
                <a:latin typeface="+mj-lt"/>
              </a:defRPr>
            </a:lvl5pPr>
          </a:lstStyle>
          <a:p>
            <a:pPr lvl="0"/>
            <a:r>
              <a:rPr lang="he-IL"/>
              <a:t>ערוך סגנונות טקסט של תבנית בסיס</a:t>
            </a:r>
          </a:p>
        </p:txBody>
      </p:sp>
      <p:sp>
        <p:nvSpPr>
          <p:cNvPr id="17" name="Text Placeholder 6"/>
          <p:cNvSpPr>
            <a:spLocks noGrp="1"/>
          </p:cNvSpPr>
          <p:nvPr>
            <p:ph type="body" sz="quarter" idx="18"/>
          </p:nvPr>
        </p:nvSpPr>
        <p:spPr>
          <a:xfrm>
            <a:off x="6213284" y="1220167"/>
            <a:ext cx="5347676" cy="1153165"/>
          </a:xfrm>
        </p:spPr>
        <p:txBody>
          <a:bodyPr numCol="3"/>
          <a:lstStyle>
            <a:lvl1pPr>
              <a:lnSpc>
                <a:spcPct val="100000"/>
              </a:lnSpc>
              <a:spcBef>
                <a:spcPts val="388"/>
              </a:spcBef>
              <a:spcAft>
                <a:spcPts val="0"/>
              </a:spcAft>
              <a:tabLst/>
              <a:defRPr sz="970">
                <a:solidFill>
                  <a:schemeClr val="accent3"/>
                </a:solidFill>
              </a:defRPr>
            </a:lvl1pPr>
            <a:lvl2pPr>
              <a:lnSpc>
                <a:spcPct val="100000"/>
              </a:lnSpc>
              <a:spcBef>
                <a:spcPts val="388"/>
              </a:spcBef>
              <a:spcAft>
                <a:spcPts val="0"/>
              </a:spcAft>
              <a:tabLst/>
              <a:defRPr sz="970" b="1">
                <a:solidFill>
                  <a:schemeClr val="tx1"/>
                </a:solidFill>
              </a:defRPr>
            </a:lvl2pPr>
            <a:lvl3pPr>
              <a:lnSpc>
                <a:spcPct val="100000"/>
              </a:lnSpc>
              <a:spcBef>
                <a:spcPts val="388"/>
              </a:spcBef>
              <a:spcAft>
                <a:spcPts val="0"/>
              </a:spcAft>
              <a:tabLst/>
              <a:defRPr sz="970" b="0">
                <a:solidFill>
                  <a:schemeClr val="tx1"/>
                </a:solidFill>
              </a:defRPr>
            </a:lvl3pPr>
            <a:lvl4pPr>
              <a:lnSpc>
                <a:spcPct val="100000"/>
              </a:lnSpc>
              <a:spcBef>
                <a:spcPts val="388"/>
              </a:spcBef>
              <a:spcAft>
                <a:spcPts val="0"/>
              </a:spcAft>
              <a:tabLst/>
              <a:defRPr lang="en-GB" sz="970" b="0" i="0" dirty="0" smtClean="0">
                <a:solidFill>
                  <a:schemeClr val="tx1"/>
                </a:solidFill>
                <a:latin typeface="Arial" pitchFamily="34" charset="0"/>
                <a:cs typeface="Arial" pitchFamily="34" charset="0"/>
              </a:defRPr>
            </a:lvl4pPr>
            <a:lvl5pPr marL="347664" indent="-174423">
              <a:lnSpc>
                <a:spcPct val="100000"/>
              </a:lnSpc>
              <a:spcBef>
                <a:spcPts val="388"/>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88"/>
              </a:spcBef>
              <a:spcAft>
                <a:spcPts val="0"/>
              </a:spcAft>
              <a:defRPr lang="en-GB" sz="970" dirty="0" smtClean="0">
                <a:solidFill>
                  <a:schemeClr val="tx1"/>
                </a:solidFill>
                <a:latin typeface="Arial" charset="0"/>
              </a:defRPr>
            </a:lvl6pPr>
          </a:lstStyle>
          <a:p>
            <a:pPr lvl="0"/>
            <a:r>
              <a:rPr lang="he-IL"/>
              <a:t>ערוך סגנונות טקסט של תבנית בסיס</a:t>
            </a:r>
          </a:p>
          <a:p>
            <a:pPr lvl="1"/>
            <a:r>
              <a:rPr lang="he-IL"/>
              <a:t>רמה שניה</a:t>
            </a:r>
          </a:p>
        </p:txBody>
      </p:sp>
      <p:sp>
        <p:nvSpPr>
          <p:cNvPr id="20" name="Text Placeholder 6"/>
          <p:cNvSpPr>
            <a:spLocks noGrp="1"/>
          </p:cNvSpPr>
          <p:nvPr>
            <p:ph type="body" sz="quarter" idx="19"/>
          </p:nvPr>
        </p:nvSpPr>
        <p:spPr>
          <a:xfrm>
            <a:off x="2708034" y="2735271"/>
            <a:ext cx="3059723" cy="1528763"/>
          </a:xfrm>
        </p:spPr>
        <p:txBody>
          <a:bodyPr/>
          <a:lstStyle>
            <a:lvl1pPr>
              <a:lnSpc>
                <a:spcPct val="100000"/>
              </a:lnSpc>
              <a:spcBef>
                <a:spcPts val="388"/>
              </a:spcBef>
              <a:spcAft>
                <a:spcPts val="0"/>
              </a:spcAft>
              <a:tabLst/>
              <a:defRPr sz="970">
                <a:solidFill>
                  <a:schemeClr val="accent3"/>
                </a:solidFill>
              </a:defRPr>
            </a:lvl1pPr>
            <a:lvl2pPr>
              <a:lnSpc>
                <a:spcPct val="100000"/>
              </a:lnSpc>
              <a:spcBef>
                <a:spcPts val="388"/>
              </a:spcBef>
              <a:spcAft>
                <a:spcPts val="0"/>
              </a:spcAft>
              <a:tabLst/>
              <a:defRPr sz="970" b="1">
                <a:solidFill>
                  <a:schemeClr val="tx1"/>
                </a:solidFill>
              </a:defRPr>
            </a:lvl2pPr>
            <a:lvl3pPr>
              <a:lnSpc>
                <a:spcPct val="100000"/>
              </a:lnSpc>
              <a:spcBef>
                <a:spcPts val="388"/>
              </a:spcBef>
              <a:spcAft>
                <a:spcPts val="0"/>
              </a:spcAft>
              <a:tabLst/>
              <a:defRPr sz="970" b="0">
                <a:solidFill>
                  <a:schemeClr val="tx1"/>
                </a:solidFill>
              </a:defRPr>
            </a:lvl3pPr>
            <a:lvl4pPr>
              <a:lnSpc>
                <a:spcPct val="100000"/>
              </a:lnSpc>
              <a:spcBef>
                <a:spcPts val="388"/>
              </a:spcBef>
              <a:spcAft>
                <a:spcPts val="0"/>
              </a:spcAft>
              <a:tabLst/>
              <a:defRPr sz="970" b="0">
                <a:solidFill>
                  <a:schemeClr val="tx1"/>
                </a:solidFill>
              </a:defRPr>
            </a:lvl4pPr>
            <a:lvl5pPr marL="347664" indent="-174423">
              <a:lnSpc>
                <a:spcPct val="100000"/>
              </a:lnSpc>
              <a:spcBef>
                <a:spcPts val="388"/>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88"/>
              </a:spcBef>
              <a:spcAft>
                <a:spcPts val="0"/>
              </a:spcAft>
              <a:defRPr lang="en-GB" sz="970" dirty="0" smtClean="0">
                <a:solidFill>
                  <a:schemeClr val="tx1"/>
                </a:solidFill>
                <a:latin typeface="Arial" charset="0"/>
              </a:defRPr>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21" name="Text Placeholder 6"/>
          <p:cNvSpPr>
            <a:spLocks noGrp="1"/>
          </p:cNvSpPr>
          <p:nvPr>
            <p:ph type="body" sz="quarter" idx="20"/>
          </p:nvPr>
        </p:nvSpPr>
        <p:spPr>
          <a:xfrm>
            <a:off x="6213284" y="2735265"/>
            <a:ext cx="5347676" cy="3384551"/>
          </a:xfrm>
        </p:spPr>
        <p:txBody>
          <a:bodyPr/>
          <a:lstStyle>
            <a:lvl1pPr>
              <a:lnSpc>
                <a:spcPct val="100000"/>
              </a:lnSpc>
              <a:spcBef>
                <a:spcPts val="388"/>
              </a:spcBef>
              <a:spcAft>
                <a:spcPts val="0"/>
              </a:spcAft>
              <a:tabLst/>
              <a:defRPr sz="970">
                <a:solidFill>
                  <a:schemeClr val="accent3"/>
                </a:solidFill>
              </a:defRPr>
            </a:lvl1pPr>
            <a:lvl2pPr>
              <a:lnSpc>
                <a:spcPct val="100000"/>
              </a:lnSpc>
              <a:spcBef>
                <a:spcPts val="388"/>
              </a:spcBef>
              <a:spcAft>
                <a:spcPts val="0"/>
              </a:spcAft>
              <a:tabLst/>
              <a:defRPr sz="970" b="1">
                <a:solidFill>
                  <a:schemeClr val="tx1"/>
                </a:solidFill>
              </a:defRPr>
            </a:lvl2pPr>
            <a:lvl3pPr>
              <a:lnSpc>
                <a:spcPct val="100000"/>
              </a:lnSpc>
              <a:spcBef>
                <a:spcPts val="388"/>
              </a:spcBef>
              <a:spcAft>
                <a:spcPts val="0"/>
              </a:spcAft>
              <a:tabLst/>
              <a:defRPr sz="970" b="0">
                <a:solidFill>
                  <a:schemeClr val="tx1"/>
                </a:solidFill>
              </a:defRPr>
            </a:lvl3pPr>
            <a:lvl4pPr>
              <a:lnSpc>
                <a:spcPct val="100000"/>
              </a:lnSpc>
              <a:spcBef>
                <a:spcPts val="388"/>
              </a:spcBef>
              <a:spcAft>
                <a:spcPts val="0"/>
              </a:spcAft>
              <a:tabLst/>
              <a:defRPr sz="970" b="0">
                <a:solidFill>
                  <a:schemeClr val="tx1"/>
                </a:solidFill>
              </a:defRPr>
            </a:lvl4pPr>
            <a:lvl5pPr marL="347664" indent="-174423">
              <a:lnSpc>
                <a:spcPct val="100000"/>
              </a:lnSpc>
              <a:spcBef>
                <a:spcPts val="388"/>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88"/>
              </a:spcBef>
              <a:spcAft>
                <a:spcPts val="0"/>
              </a:spcAft>
              <a:defRPr lang="en-GB" sz="970" dirty="0" smtClean="0">
                <a:solidFill>
                  <a:schemeClr val="tx1"/>
                </a:solidFill>
                <a:latin typeface="Arial" charset="0"/>
              </a:defRPr>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22" name="Text Placeholder 6"/>
          <p:cNvSpPr>
            <a:spLocks noGrp="1"/>
          </p:cNvSpPr>
          <p:nvPr>
            <p:ph type="body" sz="quarter" idx="21"/>
          </p:nvPr>
        </p:nvSpPr>
        <p:spPr>
          <a:xfrm>
            <a:off x="2708034" y="4625976"/>
            <a:ext cx="3059723" cy="1493838"/>
          </a:xfrm>
        </p:spPr>
        <p:txBody>
          <a:bodyPr/>
          <a:lstStyle>
            <a:lvl1pPr>
              <a:lnSpc>
                <a:spcPct val="100000"/>
              </a:lnSpc>
              <a:spcBef>
                <a:spcPts val="388"/>
              </a:spcBef>
              <a:spcAft>
                <a:spcPts val="0"/>
              </a:spcAft>
              <a:tabLst/>
              <a:defRPr sz="970">
                <a:solidFill>
                  <a:schemeClr val="accent3"/>
                </a:solidFill>
              </a:defRPr>
            </a:lvl1pPr>
            <a:lvl2pPr>
              <a:lnSpc>
                <a:spcPct val="100000"/>
              </a:lnSpc>
              <a:spcBef>
                <a:spcPts val="388"/>
              </a:spcBef>
              <a:spcAft>
                <a:spcPts val="0"/>
              </a:spcAft>
              <a:tabLst/>
              <a:defRPr sz="970" b="1">
                <a:solidFill>
                  <a:schemeClr val="tx1"/>
                </a:solidFill>
              </a:defRPr>
            </a:lvl2pPr>
            <a:lvl3pPr>
              <a:lnSpc>
                <a:spcPct val="100000"/>
              </a:lnSpc>
              <a:spcBef>
                <a:spcPts val="388"/>
              </a:spcBef>
              <a:spcAft>
                <a:spcPts val="0"/>
              </a:spcAft>
              <a:tabLst/>
              <a:defRPr sz="970" b="0">
                <a:solidFill>
                  <a:schemeClr val="tx1"/>
                </a:solidFill>
              </a:defRPr>
            </a:lvl3pPr>
            <a:lvl4pPr>
              <a:lnSpc>
                <a:spcPct val="100000"/>
              </a:lnSpc>
              <a:spcBef>
                <a:spcPts val="388"/>
              </a:spcBef>
              <a:spcAft>
                <a:spcPts val="0"/>
              </a:spcAft>
              <a:tabLst/>
              <a:defRPr sz="970" b="0">
                <a:solidFill>
                  <a:schemeClr val="tx1"/>
                </a:solidFill>
              </a:defRPr>
            </a:lvl4pPr>
            <a:lvl5pPr marL="347664" indent="-174423">
              <a:lnSpc>
                <a:spcPct val="100000"/>
              </a:lnSpc>
              <a:spcBef>
                <a:spcPts val="388"/>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88"/>
              </a:spcBef>
              <a:spcAft>
                <a:spcPts val="0"/>
              </a:spcAft>
              <a:defRPr lang="en-GB" sz="970" dirty="0" smtClean="0">
                <a:solidFill>
                  <a:schemeClr val="tx1"/>
                </a:solidFill>
                <a:latin typeface="Arial" charset="0"/>
              </a:defRPr>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25" name="Text Placeholder 24"/>
          <p:cNvSpPr>
            <a:spLocks noGrp="1"/>
          </p:cNvSpPr>
          <p:nvPr>
            <p:ph type="body" sz="quarter" idx="22"/>
          </p:nvPr>
        </p:nvSpPr>
        <p:spPr>
          <a:xfrm>
            <a:off x="2708032" y="1220161"/>
            <a:ext cx="3067539" cy="1153165"/>
          </a:xfrm>
        </p:spPr>
        <p:txBody>
          <a:bodyPr/>
          <a:lstStyle>
            <a:lvl1pPr>
              <a:spcBef>
                <a:spcPts val="0"/>
              </a:spcBef>
              <a:defRPr/>
            </a:lvl1pPr>
            <a:lvl2pPr>
              <a:spcBef>
                <a:spcPts val="0"/>
              </a:spcBef>
              <a:spcAft>
                <a:spcPts val="388"/>
              </a:spcAft>
              <a:defRPr/>
            </a:lvl2pPr>
            <a:lvl3pPr>
              <a:spcBef>
                <a:spcPts val="0"/>
              </a:spcBef>
              <a:defRPr/>
            </a:lvl3pPr>
          </a:lstStyle>
          <a:p>
            <a:pPr lvl="0"/>
            <a:r>
              <a:rPr lang="he-IL"/>
              <a:t>ערוך סגנונות טקסט של תבנית בסיס</a:t>
            </a:r>
          </a:p>
          <a:p>
            <a:pPr lvl="1"/>
            <a:r>
              <a:rPr lang="he-IL"/>
              <a:t>רמה שניה</a:t>
            </a:r>
          </a:p>
          <a:p>
            <a:pPr lvl="2"/>
            <a:r>
              <a:rPr lang="he-IL"/>
              <a:t>רמה שלישית</a:t>
            </a:r>
          </a:p>
        </p:txBody>
      </p:sp>
      <p:sp>
        <p:nvSpPr>
          <p:cNvPr id="9" name="Footer Placeholder 6"/>
          <p:cNvSpPr>
            <a:spLocks noGrp="1"/>
          </p:cNvSpPr>
          <p:nvPr>
            <p:ph type="ftr" sz="quarter" idx="23"/>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000000">
                    <a:tint val="75000"/>
                  </a:srgbClr>
                </a:solidFill>
                <a:latin typeface="Calibri" pitchFamily="34" charset="0"/>
                <a:ea typeface="+mn-ea"/>
                <a:cs typeface="Calibri" pitchFamily="34" charset="0"/>
              </a:defRPr>
            </a:lvl1pPr>
          </a:lstStyle>
          <a:p>
            <a:pPr defTabSz="887513" rtl="1">
              <a:defRPr/>
            </a:pPr>
            <a:endParaRPr lang="he-IL"/>
          </a:p>
        </p:txBody>
      </p:sp>
      <p:sp>
        <p:nvSpPr>
          <p:cNvPr id="10" name="Slide Number Placeholder 6"/>
          <p:cNvSpPr>
            <a:spLocks noGrp="1"/>
          </p:cNvSpPr>
          <p:nvPr>
            <p:ph type="sldNum" sz="quarter" idx="24"/>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BCA8BA0D-4D30-4314-BC0A-51AB0C813D60}" type="slidenum">
              <a:rPr lang="he-IL" altLang="he-IL" smtClean="0"/>
              <a:pPr defTabSz="887513">
                <a:defRPr/>
              </a:pPr>
              <a:t>‹#›</a:t>
            </a:fld>
            <a:endParaRPr lang="he-IL" altLang="he-IL"/>
          </a:p>
        </p:txBody>
      </p:sp>
    </p:spTree>
    <p:extLst>
      <p:ext uri="{BB962C8B-B14F-4D97-AF65-F5344CB8AC3E}">
        <p14:creationId xmlns:p14="http://schemas.microsoft.com/office/powerpoint/2010/main" val="170906155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Biography Slide 2">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700266" y="2433913"/>
            <a:ext cx="4335586" cy="3685900"/>
          </a:xfrm>
        </p:spPr>
        <p:txBody>
          <a:bodyPr/>
          <a:lstStyle>
            <a:lvl1pPr>
              <a:lnSpc>
                <a:spcPct val="100000"/>
              </a:lnSpc>
              <a:spcBef>
                <a:spcPts val="388"/>
              </a:spcBef>
              <a:spcAft>
                <a:spcPts val="0"/>
              </a:spcAft>
              <a:tabLst/>
              <a:defRPr sz="873">
                <a:solidFill>
                  <a:schemeClr val="accent3"/>
                </a:solidFill>
              </a:defRPr>
            </a:lvl1pPr>
            <a:lvl2pPr>
              <a:lnSpc>
                <a:spcPct val="100000"/>
              </a:lnSpc>
              <a:spcBef>
                <a:spcPts val="388"/>
              </a:spcBef>
              <a:spcAft>
                <a:spcPts val="0"/>
              </a:spcAft>
              <a:tabLst/>
              <a:defRPr sz="873" b="0">
                <a:solidFill>
                  <a:schemeClr val="tx1"/>
                </a:solidFill>
              </a:defRPr>
            </a:lvl2pPr>
            <a:lvl3pPr>
              <a:lnSpc>
                <a:spcPct val="100000"/>
              </a:lnSpc>
              <a:spcBef>
                <a:spcPts val="388"/>
              </a:spcBef>
              <a:spcAft>
                <a:spcPts val="0"/>
              </a:spcAft>
              <a:tabLst/>
              <a:defRPr sz="873" b="0">
                <a:solidFill>
                  <a:schemeClr val="tx1"/>
                </a:solidFill>
              </a:defRPr>
            </a:lvl3pPr>
            <a:lvl4pPr>
              <a:lnSpc>
                <a:spcPct val="100000"/>
              </a:lnSpc>
              <a:spcBef>
                <a:spcPts val="388"/>
              </a:spcBef>
              <a:spcAft>
                <a:spcPts val="0"/>
              </a:spcAft>
              <a:tabLst/>
              <a:defRPr lang="en-GB" sz="873" b="0" i="0" dirty="0" smtClean="0">
                <a:solidFill>
                  <a:schemeClr val="tx1"/>
                </a:solidFill>
                <a:latin typeface="Arial" pitchFamily="34" charset="0"/>
                <a:cs typeface="Arial" pitchFamily="34" charset="0"/>
              </a:defRPr>
            </a:lvl4pPr>
            <a:lvl5pPr marL="347664" indent="-174423">
              <a:lnSpc>
                <a:spcPct val="100000"/>
              </a:lnSpc>
              <a:spcBef>
                <a:spcPts val="388"/>
              </a:spcBef>
              <a:spcAft>
                <a:spcPts val="0"/>
              </a:spcAft>
              <a:buFont typeface="Arial" pitchFamily="34" charset="0"/>
              <a:buChar char="‒"/>
              <a:tabLst/>
              <a:defRPr lang="en-GB" sz="873" b="0" baseline="0" dirty="0" smtClean="0">
                <a:solidFill>
                  <a:schemeClr val="tx1"/>
                </a:solidFill>
                <a:latin typeface="Arial" pitchFamily="34" charset="0"/>
                <a:cs typeface="Arial" pitchFamily="34" charset="0"/>
              </a:defRPr>
            </a:lvl5pPr>
            <a:lvl6pPr>
              <a:lnSpc>
                <a:spcPct val="100000"/>
              </a:lnSpc>
              <a:spcBef>
                <a:spcPts val="388"/>
              </a:spcBef>
              <a:spcAft>
                <a:spcPts val="0"/>
              </a:spcAft>
              <a:defRPr lang="en-GB" sz="873" dirty="0" smtClean="0">
                <a:solidFill>
                  <a:schemeClr val="tx1"/>
                </a:solidFill>
                <a:latin typeface="Arial" charset="0"/>
              </a:defRPr>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2" name="Text Placeholder 3"/>
          <p:cNvSpPr>
            <a:spLocks noGrp="1"/>
          </p:cNvSpPr>
          <p:nvPr>
            <p:ph type="body" sz="quarter" idx="13"/>
          </p:nvPr>
        </p:nvSpPr>
        <p:spPr>
          <a:xfrm>
            <a:off x="488461" y="1345000"/>
            <a:ext cx="2026138" cy="1676290"/>
          </a:xfrm>
        </p:spPr>
        <p:txBody>
          <a:bodyPr/>
          <a:lstStyle>
            <a:lvl1pPr marL="79994" indent="-79994">
              <a:defRPr sz="1359" b="0">
                <a:solidFill>
                  <a:schemeClr val="accent3"/>
                </a:solidFill>
                <a:latin typeface="+mj-lt"/>
              </a:defRPr>
            </a:lvl1pPr>
            <a:lvl2pPr marL="79994" indent="-3078">
              <a:lnSpc>
                <a:spcPts val="970"/>
              </a:lnSpc>
              <a:defRPr sz="776">
                <a:solidFill>
                  <a:schemeClr val="tx1"/>
                </a:solidFill>
              </a:defRPr>
            </a:lvl2pPr>
            <a:lvl3pPr marL="79994" indent="-3078">
              <a:lnSpc>
                <a:spcPts val="970"/>
              </a:lnSpc>
              <a:defRPr sz="776">
                <a:solidFill>
                  <a:schemeClr val="tx1"/>
                </a:solidFill>
              </a:defRPr>
            </a:lvl3pPr>
            <a:lvl4pPr>
              <a:lnSpc>
                <a:spcPts val="970"/>
              </a:lnSpc>
              <a:defRPr sz="776">
                <a:solidFill>
                  <a:schemeClr val="tx1"/>
                </a:solidFill>
              </a:defRPr>
            </a:lvl4pPr>
            <a:lvl5pPr>
              <a:lnSpc>
                <a:spcPts val="970"/>
              </a:lnSpc>
              <a:defRPr sz="776">
                <a:solidFill>
                  <a:schemeClr val="tx1"/>
                </a:solidFill>
              </a:defRPr>
            </a:lvl5pPr>
          </a:lstStyle>
          <a:p>
            <a:pPr lvl="0"/>
            <a:r>
              <a:rPr lang="he-IL"/>
              <a:t>ערוך סגנונות טקסט של תבנית בסיס</a:t>
            </a:r>
          </a:p>
          <a:p>
            <a:pPr lvl="1"/>
            <a:r>
              <a:rPr lang="he-IL"/>
              <a:t>רמה שניה</a:t>
            </a:r>
          </a:p>
          <a:p>
            <a:pPr lvl="2"/>
            <a:r>
              <a:rPr lang="he-IL"/>
              <a:t>רמה שלישית</a:t>
            </a:r>
          </a:p>
        </p:txBody>
      </p:sp>
      <p:sp>
        <p:nvSpPr>
          <p:cNvPr id="6" name="Picture Placeholder 5"/>
          <p:cNvSpPr>
            <a:spLocks noGrp="1"/>
          </p:cNvSpPr>
          <p:nvPr>
            <p:ph type="pic" sz="quarter" idx="14"/>
          </p:nvPr>
        </p:nvSpPr>
        <p:spPr>
          <a:xfrm>
            <a:off x="2688494" y="1248068"/>
            <a:ext cx="1959706" cy="1056999"/>
          </a:xfrm>
          <a:solidFill>
            <a:schemeClr val="bg1">
              <a:lumMod val="85000"/>
              <a:alpha val="75000"/>
            </a:schemeClr>
          </a:solidFill>
        </p:spPr>
        <p:txBody>
          <a:bodyPr rtlCol="1">
            <a:normAutofit/>
          </a:bodyPr>
          <a:lstStyle/>
          <a:p>
            <a:pPr lvl="0"/>
            <a:r>
              <a:rPr lang="he-IL" noProof="0"/>
              <a:t>לחץ על הסמל כדי להוסיף תמונה</a:t>
            </a:r>
            <a:endParaRPr lang="en-US" noProof="0"/>
          </a:p>
        </p:txBody>
      </p:sp>
      <p:sp>
        <p:nvSpPr>
          <p:cNvPr id="16" name="Picture Placeholder 5"/>
          <p:cNvSpPr>
            <a:spLocks noGrp="1"/>
          </p:cNvSpPr>
          <p:nvPr>
            <p:ph type="pic" sz="quarter" idx="15"/>
          </p:nvPr>
        </p:nvSpPr>
        <p:spPr>
          <a:xfrm>
            <a:off x="7182341" y="1248052"/>
            <a:ext cx="1958400" cy="1058400"/>
          </a:xfrm>
          <a:solidFill>
            <a:schemeClr val="bg1">
              <a:lumMod val="85000"/>
              <a:alpha val="75000"/>
            </a:schemeClr>
          </a:solidFill>
        </p:spPr>
        <p:txBody>
          <a:bodyPr rtlCol="1">
            <a:normAutofit/>
          </a:bodyPr>
          <a:lstStyle/>
          <a:p>
            <a:pPr lvl="0"/>
            <a:r>
              <a:rPr lang="he-IL" noProof="0"/>
              <a:t>לחץ על הסמל כדי להוסיף תמונה</a:t>
            </a:r>
            <a:endParaRPr lang="en-US" noProof="0"/>
          </a:p>
        </p:txBody>
      </p:sp>
      <p:sp>
        <p:nvSpPr>
          <p:cNvPr id="13" name="Text Placeholder 3"/>
          <p:cNvSpPr>
            <a:spLocks noGrp="1"/>
          </p:cNvSpPr>
          <p:nvPr>
            <p:ph type="body" sz="quarter" idx="16"/>
          </p:nvPr>
        </p:nvSpPr>
        <p:spPr>
          <a:xfrm>
            <a:off x="463828" y="294073"/>
            <a:ext cx="11066965" cy="902224"/>
          </a:xfrm>
        </p:spPr>
        <p:txBody>
          <a:bodyPr/>
          <a:lstStyle>
            <a:lvl1pPr>
              <a:lnSpc>
                <a:spcPts val="3104"/>
              </a:lnSpc>
              <a:spcAft>
                <a:spcPts val="0"/>
              </a:spcAft>
              <a:defRPr sz="2912" b="0">
                <a:solidFill>
                  <a:schemeClr val="accent1"/>
                </a:solidFill>
                <a:latin typeface="+mj-lt"/>
              </a:defRPr>
            </a:lvl1pPr>
            <a:lvl2pPr>
              <a:lnSpc>
                <a:spcPts val="3104"/>
              </a:lnSpc>
              <a:spcAft>
                <a:spcPts val="0"/>
              </a:spcAft>
              <a:defRPr sz="2912" b="0">
                <a:solidFill>
                  <a:schemeClr val="accent3"/>
                </a:solidFill>
                <a:latin typeface="+mj-lt"/>
              </a:defRPr>
            </a:lvl2pPr>
            <a:lvl3pPr>
              <a:lnSpc>
                <a:spcPts val="3104"/>
              </a:lnSpc>
              <a:spcAft>
                <a:spcPts val="0"/>
              </a:spcAft>
              <a:defRPr sz="2912" b="0">
                <a:latin typeface="+mj-lt"/>
              </a:defRPr>
            </a:lvl3pPr>
            <a:lvl4pPr>
              <a:lnSpc>
                <a:spcPts val="3104"/>
              </a:lnSpc>
              <a:spcAft>
                <a:spcPts val="0"/>
              </a:spcAft>
              <a:defRPr sz="2912" b="0">
                <a:latin typeface="+mj-lt"/>
              </a:defRPr>
            </a:lvl4pPr>
            <a:lvl5pPr>
              <a:lnSpc>
                <a:spcPts val="3104"/>
              </a:lnSpc>
              <a:spcAft>
                <a:spcPts val="0"/>
              </a:spcAft>
              <a:defRPr sz="2912" b="0">
                <a:latin typeface="+mj-lt"/>
              </a:defRPr>
            </a:lvl5pPr>
          </a:lstStyle>
          <a:p>
            <a:pPr lvl="0"/>
            <a:r>
              <a:rPr lang="he-IL"/>
              <a:t>ערוך סגנונות טקסט של תבנית בסיס</a:t>
            </a:r>
          </a:p>
        </p:txBody>
      </p:sp>
      <p:sp>
        <p:nvSpPr>
          <p:cNvPr id="19" name="Text Placeholder 6"/>
          <p:cNvSpPr>
            <a:spLocks noGrp="1"/>
          </p:cNvSpPr>
          <p:nvPr>
            <p:ph type="body" sz="quarter" idx="17"/>
          </p:nvPr>
        </p:nvSpPr>
        <p:spPr>
          <a:xfrm>
            <a:off x="7182389" y="2433913"/>
            <a:ext cx="4335586" cy="3685900"/>
          </a:xfrm>
        </p:spPr>
        <p:txBody>
          <a:bodyPr/>
          <a:lstStyle>
            <a:lvl1pPr>
              <a:lnSpc>
                <a:spcPct val="100000"/>
              </a:lnSpc>
              <a:spcBef>
                <a:spcPts val="388"/>
              </a:spcBef>
              <a:spcAft>
                <a:spcPts val="0"/>
              </a:spcAft>
              <a:tabLst/>
              <a:defRPr lang="en-GB" sz="873" b="1" dirty="0" smtClean="0">
                <a:solidFill>
                  <a:schemeClr val="accent3"/>
                </a:solidFill>
                <a:latin typeface="Arial" pitchFamily="34" charset="0"/>
                <a:ea typeface="+mn-ea"/>
                <a:cs typeface="Arial" pitchFamily="34" charset="0"/>
              </a:defRPr>
            </a:lvl1pPr>
            <a:lvl2pPr>
              <a:lnSpc>
                <a:spcPct val="100000"/>
              </a:lnSpc>
              <a:spcBef>
                <a:spcPts val="388"/>
              </a:spcBef>
              <a:spcAft>
                <a:spcPts val="0"/>
              </a:spcAft>
              <a:tabLst/>
              <a:defRPr lang="en-GB" sz="873" b="0" dirty="0" smtClean="0">
                <a:solidFill>
                  <a:schemeClr val="tx1"/>
                </a:solidFill>
                <a:latin typeface="Arial" pitchFamily="34" charset="0"/>
                <a:cs typeface="Arial" pitchFamily="34" charset="0"/>
              </a:defRPr>
            </a:lvl2pPr>
            <a:lvl3pPr>
              <a:lnSpc>
                <a:spcPct val="100000"/>
              </a:lnSpc>
              <a:spcBef>
                <a:spcPts val="388"/>
              </a:spcBef>
              <a:spcAft>
                <a:spcPts val="0"/>
              </a:spcAft>
              <a:tabLst/>
              <a:defRPr sz="873" b="0">
                <a:solidFill>
                  <a:schemeClr val="tx1"/>
                </a:solidFill>
              </a:defRPr>
            </a:lvl3pPr>
            <a:lvl4pPr>
              <a:lnSpc>
                <a:spcPct val="100000"/>
              </a:lnSpc>
              <a:spcBef>
                <a:spcPts val="388"/>
              </a:spcBef>
              <a:spcAft>
                <a:spcPts val="0"/>
              </a:spcAft>
              <a:tabLst/>
              <a:defRPr lang="en-GB" sz="873" b="0" i="0" dirty="0" smtClean="0">
                <a:solidFill>
                  <a:schemeClr val="tx1"/>
                </a:solidFill>
                <a:latin typeface="Arial" pitchFamily="34" charset="0"/>
                <a:cs typeface="Arial" pitchFamily="34" charset="0"/>
              </a:defRPr>
            </a:lvl4pPr>
            <a:lvl5pPr marL="347664" indent="-174423">
              <a:lnSpc>
                <a:spcPct val="100000"/>
              </a:lnSpc>
              <a:spcBef>
                <a:spcPts val="388"/>
              </a:spcBef>
              <a:spcAft>
                <a:spcPts val="0"/>
              </a:spcAft>
              <a:buFont typeface="Arial" pitchFamily="34" charset="0"/>
              <a:buChar char="‒"/>
              <a:tabLst/>
              <a:defRPr lang="en-GB" sz="873" b="0" baseline="0" dirty="0" smtClean="0">
                <a:solidFill>
                  <a:schemeClr val="tx1"/>
                </a:solidFill>
                <a:latin typeface="Arial" pitchFamily="34" charset="0"/>
                <a:cs typeface="Arial" pitchFamily="34" charset="0"/>
              </a:defRPr>
            </a:lvl5pPr>
            <a:lvl6pPr>
              <a:lnSpc>
                <a:spcPct val="100000"/>
              </a:lnSpc>
              <a:spcBef>
                <a:spcPts val="388"/>
              </a:spcBef>
              <a:spcAft>
                <a:spcPts val="0"/>
              </a:spcAft>
              <a:defRPr lang="en-GB" sz="873" dirty="0" smtClean="0">
                <a:solidFill>
                  <a:schemeClr val="tx1"/>
                </a:solidFill>
                <a:latin typeface="Arial" charset="0"/>
              </a:defRPr>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8" name="Text Placeholder 17"/>
          <p:cNvSpPr>
            <a:spLocks noGrp="1"/>
          </p:cNvSpPr>
          <p:nvPr>
            <p:ph type="body" sz="quarter" idx="18"/>
          </p:nvPr>
        </p:nvSpPr>
        <p:spPr>
          <a:xfrm>
            <a:off x="4818184" y="1248067"/>
            <a:ext cx="2192216" cy="1077637"/>
          </a:xfrm>
        </p:spPr>
        <p:txBody>
          <a:bodyPr/>
          <a:lstStyle>
            <a:lvl1pPr>
              <a:spcBef>
                <a:spcPts val="0"/>
              </a:spcBef>
              <a:defRPr sz="873"/>
            </a:lvl1pPr>
            <a:lvl2pPr>
              <a:spcBef>
                <a:spcPts val="0"/>
              </a:spcBef>
              <a:spcAft>
                <a:spcPts val="582"/>
              </a:spcAft>
              <a:defRPr sz="873"/>
            </a:lvl2pPr>
            <a:lvl3pPr>
              <a:spcBef>
                <a:spcPts val="0"/>
              </a:spcBef>
              <a:defRPr lang="en-GB" sz="776" b="0" dirty="0" smtClean="0">
                <a:solidFill>
                  <a:schemeClr val="tx1"/>
                </a:solidFill>
                <a:latin typeface="Arial" pitchFamily="34" charset="0"/>
                <a:cs typeface="Arial" pitchFamily="34" charset="0"/>
              </a:defRPr>
            </a:lvl3pPr>
            <a:lvl4pPr>
              <a:spcBef>
                <a:spcPts val="0"/>
              </a:spcBef>
              <a:defRPr sz="776"/>
            </a:lvl4pPr>
            <a:lvl5pPr>
              <a:spcBef>
                <a:spcPts val="0"/>
              </a:spcBef>
              <a:defRPr sz="776"/>
            </a:lvl5pPr>
          </a:lstStyle>
          <a:p>
            <a:pPr lvl="0"/>
            <a:r>
              <a:rPr lang="he-IL"/>
              <a:t>ערוך סגנונות טקסט של תבנית בסיס</a:t>
            </a:r>
          </a:p>
          <a:p>
            <a:pPr lvl="1"/>
            <a:r>
              <a:rPr lang="he-IL"/>
              <a:t>רמה שניה</a:t>
            </a:r>
          </a:p>
          <a:p>
            <a:pPr lvl="2"/>
            <a:r>
              <a:rPr lang="he-IL"/>
              <a:t>רמה שלישית</a:t>
            </a:r>
          </a:p>
        </p:txBody>
      </p:sp>
      <p:sp>
        <p:nvSpPr>
          <p:cNvPr id="22" name="Text Placeholder 17"/>
          <p:cNvSpPr>
            <a:spLocks noGrp="1"/>
          </p:cNvSpPr>
          <p:nvPr>
            <p:ph type="body" sz="quarter" idx="19"/>
          </p:nvPr>
        </p:nvSpPr>
        <p:spPr>
          <a:xfrm>
            <a:off x="9296440" y="1248067"/>
            <a:ext cx="2264508" cy="1077637"/>
          </a:xfrm>
        </p:spPr>
        <p:txBody>
          <a:bodyPr/>
          <a:lstStyle>
            <a:lvl1pPr>
              <a:spcBef>
                <a:spcPts val="0"/>
              </a:spcBef>
              <a:defRPr sz="873"/>
            </a:lvl1pPr>
            <a:lvl2pPr>
              <a:spcBef>
                <a:spcPts val="0"/>
              </a:spcBef>
              <a:spcAft>
                <a:spcPts val="582"/>
              </a:spcAft>
              <a:defRPr sz="873"/>
            </a:lvl2pPr>
            <a:lvl3pPr>
              <a:spcBef>
                <a:spcPts val="0"/>
              </a:spcBef>
              <a:defRPr lang="en-GB" sz="776" b="0" dirty="0" smtClean="0">
                <a:solidFill>
                  <a:schemeClr val="tx1"/>
                </a:solidFill>
                <a:latin typeface="Arial" pitchFamily="34" charset="0"/>
                <a:cs typeface="Arial" pitchFamily="34" charset="0"/>
              </a:defRPr>
            </a:lvl3pPr>
            <a:lvl4pPr>
              <a:spcBef>
                <a:spcPts val="0"/>
              </a:spcBef>
              <a:defRPr sz="776"/>
            </a:lvl4pPr>
            <a:lvl5pPr>
              <a:spcBef>
                <a:spcPts val="0"/>
              </a:spcBef>
              <a:defRPr sz="776"/>
            </a:lvl5pPr>
          </a:lstStyle>
          <a:p>
            <a:pPr lvl="0"/>
            <a:r>
              <a:rPr lang="he-IL"/>
              <a:t>ערוך סגנונות טקסט של תבנית בסיס</a:t>
            </a:r>
          </a:p>
          <a:p>
            <a:pPr lvl="1"/>
            <a:r>
              <a:rPr lang="he-IL"/>
              <a:t>רמה שניה</a:t>
            </a:r>
          </a:p>
          <a:p>
            <a:pPr lvl="2"/>
            <a:r>
              <a:rPr lang="he-IL"/>
              <a:t>רמה שלישית</a:t>
            </a:r>
          </a:p>
        </p:txBody>
      </p:sp>
      <p:sp>
        <p:nvSpPr>
          <p:cNvPr id="10" name="Footer Placeholder 6"/>
          <p:cNvSpPr>
            <a:spLocks noGrp="1"/>
          </p:cNvSpPr>
          <p:nvPr>
            <p:ph type="ftr" sz="quarter" idx="20"/>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000000">
                    <a:tint val="75000"/>
                  </a:srgbClr>
                </a:solidFill>
                <a:latin typeface="Calibri" pitchFamily="34" charset="0"/>
                <a:ea typeface="+mn-ea"/>
                <a:cs typeface="Calibri" pitchFamily="34" charset="0"/>
              </a:defRPr>
            </a:lvl1pPr>
          </a:lstStyle>
          <a:p>
            <a:pPr defTabSz="887513" rtl="1">
              <a:defRPr/>
            </a:pPr>
            <a:endParaRPr lang="he-IL"/>
          </a:p>
        </p:txBody>
      </p:sp>
      <p:sp>
        <p:nvSpPr>
          <p:cNvPr id="11" name="Slide Number Placeholder 6"/>
          <p:cNvSpPr>
            <a:spLocks noGrp="1"/>
          </p:cNvSpPr>
          <p:nvPr>
            <p:ph type="sldNum" sz="quarter" idx="21"/>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F224A5E3-B362-4B42-9F5E-96B6F9E698EF}" type="slidenum">
              <a:rPr lang="he-IL" altLang="he-IL" smtClean="0"/>
              <a:pPr defTabSz="887513">
                <a:defRPr/>
              </a:pPr>
              <a:t>‹#›</a:t>
            </a:fld>
            <a:endParaRPr lang="he-IL" altLang="he-IL"/>
          </a:p>
        </p:txBody>
      </p:sp>
    </p:spTree>
    <p:extLst>
      <p:ext uri="{BB962C8B-B14F-4D97-AF65-F5344CB8AC3E}">
        <p14:creationId xmlns:p14="http://schemas.microsoft.com/office/powerpoint/2010/main" val="1231478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Biography Slide 3">
    <p:spTree>
      <p:nvGrpSpPr>
        <p:cNvPr id="1" name=""/>
        <p:cNvGrpSpPr/>
        <p:nvPr/>
      </p:nvGrpSpPr>
      <p:grpSpPr>
        <a:xfrm>
          <a:off x="0" y="0"/>
          <a:ext cx="0" cy="0"/>
          <a:chOff x="0" y="0"/>
          <a:chExt cx="0" cy="0"/>
        </a:xfrm>
      </p:grpSpPr>
      <p:cxnSp>
        <p:nvCxnSpPr>
          <p:cNvPr id="10" name="Straight Connector 3"/>
          <p:cNvCxnSpPr/>
          <p:nvPr/>
        </p:nvCxnSpPr>
        <p:spPr bwMode="auto">
          <a:xfrm>
            <a:off x="488957" y="1266884"/>
            <a:ext cx="1926166" cy="3175"/>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7" name="Text Placeholder 6"/>
          <p:cNvSpPr>
            <a:spLocks noGrp="1"/>
          </p:cNvSpPr>
          <p:nvPr>
            <p:ph type="body" sz="quarter" idx="12"/>
          </p:nvPr>
        </p:nvSpPr>
        <p:spPr>
          <a:xfrm>
            <a:off x="2670361" y="2442428"/>
            <a:ext cx="2769231" cy="3677386"/>
          </a:xfrm>
        </p:spPr>
        <p:txBody>
          <a:bodyPr/>
          <a:lstStyle>
            <a:lvl1pPr>
              <a:lnSpc>
                <a:spcPct val="100000"/>
              </a:lnSpc>
              <a:spcBef>
                <a:spcPts val="388"/>
              </a:spcBef>
              <a:spcAft>
                <a:spcPts val="0"/>
              </a:spcAft>
              <a:tabLst/>
              <a:defRPr sz="970">
                <a:solidFill>
                  <a:schemeClr val="accent2"/>
                </a:solidFill>
              </a:defRPr>
            </a:lvl1pPr>
            <a:lvl2pPr>
              <a:lnSpc>
                <a:spcPct val="100000"/>
              </a:lnSpc>
              <a:spcBef>
                <a:spcPts val="388"/>
              </a:spcBef>
              <a:spcAft>
                <a:spcPts val="0"/>
              </a:spcAft>
              <a:tabLst/>
              <a:defRPr sz="970" b="1">
                <a:solidFill>
                  <a:schemeClr val="accent3"/>
                </a:solidFill>
              </a:defRPr>
            </a:lvl2pPr>
            <a:lvl3pPr>
              <a:lnSpc>
                <a:spcPct val="100000"/>
              </a:lnSpc>
              <a:spcBef>
                <a:spcPts val="388"/>
              </a:spcBef>
              <a:spcAft>
                <a:spcPts val="0"/>
              </a:spcAft>
              <a:tabLst/>
              <a:defRPr sz="873" b="0">
                <a:solidFill>
                  <a:schemeClr val="tx1"/>
                </a:solidFill>
              </a:defRPr>
            </a:lvl3pPr>
            <a:lvl4pPr>
              <a:lnSpc>
                <a:spcPct val="100000"/>
              </a:lnSpc>
              <a:spcBef>
                <a:spcPts val="388"/>
              </a:spcBef>
              <a:spcAft>
                <a:spcPts val="0"/>
              </a:spcAft>
              <a:tabLst/>
              <a:defRPr sz="873" b="0">
                <a:solidFill>
                  <a:schemeClr val="tx1"/>
                </a:solidFill>
              </a:defRPr>
            </a:lvl4pPr>
            <a:lvl5pPr marL="347664" indent="-178447">
              <a:lnSpc>
                <a:spcPct val="100000"/>
              </a:lnSpc>
              <a:spcBef>
                <a:spcPts val="388"/>
              </a:spcBef>
              <a:spcAft>
                <a:spcPts val="0"/>
              </a:spcAft>
              <a:buFont typeface="Arial" pitchFamily="34" charset="0"/>
              <a:buChar char="‒"/>
              <a:tabLst/>
              <a:defRPr sz="873" b="0">
                <a:solidFill>
                  <a:schemeClr val="tx1"/>
                </a:solidFill>
                <a:latin typeface="Arial" pitchFamily="34" charset="0"/>
                <a:cs typeface="Arial" pitchFamily="34" charset="0"/>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2" name="Text Placeholder 3"/>
          <p:cNvSpPr>
            <a:spLocks noGrp="1"/>
          </p:cNvSpPr>
          <p:nvPr>
            <p:ph type="body" sz="quarter" idx="13"/>
          </p:nvPr>
        </p:nvSpPr>
        <p:spPr>
          <a:xfrm>
            <a:off x="488461" y="1341548"/>
            <a:ext cx="2026138" cy="1676290"/>
          </a:xfrm>
        </p:spPr>
        <p:txBody>
          <a:bodyPr/>
          <a:lstStyle>
            <a:lvl1pPr marL="79994" indent="-79994">
              <a:defRPr sz="1359" b="0">
                <a:solidFill>
                  <a:schemeClr val="accent3"/>
                </a:solidFill>
                <a:latin typeface="+mj-lt"/>
              </a:defRPr>
            </a:lvl1pPr>
            <a:lvl2pPr marL="79994" indent="-3078">
              <a:lnSpc>
                <a:spcPts val="970"/>
              </a:lnSpc>
              <a:defRPr sz="776">
                <a:solidFill>
                  <a:schemeClr val="tx1"/>
                </a:solidFill>
              </a:defRPr>
            </a:lvl2pPr>
            <a:lvl3pPr marL="79994" indent="-3078">
              <a:lnSpc>
                <a:spcPts val="970"/>
              </a:lnSpc>
              <a:defRPr sz="776">
                <a:solidFill>
                  <a:schemeClr val="tx1"/>
                </a:solidFill>
              </a:defRPr>
            </a:lvl3pPr>
            <a:lvl4pPr>
              <a:lnSpc>
                <a:spcPts val="970"/>
              </a:lnSpc>
              <a:defRPr sz="776">
                <a:solidFill>
                  <a:schemeClr val="tx1"/>
                </a:solidFill>
              </a:defRPr>
            </a:lvl4pPr>
            <a:lvl5pPr>
              <a:lnSpc>
                <a:spcPts val="970"/>
              </a:lnSpc>
              <a:defRPr sz="776">
                <a:solidFill>
                  <a:schemeClr val="tx1"/>
                </a:solidFill>
              </a:defRPr>
            </a:lvl5pPr>
          </a:lstStyle>
          <a:p>
            <a:pPr lvl="0"/>
            <a:r>
              <a:rPr lang="he-IL"/>
              <a:t>ערוך סגנונות טקסט של תבנית בסיס</a:t>
            </a:r>
          </a:p>
          <a:p>
            <a:pPr lvl="1"/>
            <a:r>
              <a:rPr lang="he-IL"/>
              <a:t>רמה שניה</a:t>
            </a:r>
          </a:p>
          <a:p>
            <a:pPr lvl="2"/>
            <a:r>
              <a:rPr lang="he-IL"/>
              <a:t>רמה שלישית</a:t>
            </a:r>
          </a:p>
        </p:txBody>
      </p:sp>
      <p:sp>
        <p:nvSpPr>
          <p:cNvPr id="6" name="Picture Placeholder 5"/>
          <p:cNvSpPr>
            <a:spLocks noGrp="1"/>
          </p:cNvSpPr>
          <p:nvPr>
            <p:ph type="pic" sz="quarter" idx="14"/>
          </p:nvPr>
        </p:nvSpPr>
        <p:spPr>
          <a:xfrm>
            <a:off x="2670376" y="1244600"/>
            <a:ext cx="2335274" cy="1138446"/>
          </a:xfrm>
          <a:solidFill>
            <a:schemeClr val="bg1">
              <a:lumMod val="85000"/>
              <a:alpha val="75000"/>
            </a:schemeClr>
          </a:solidFill>
        </p:spPr>
        <p:txBody>
          <a:bodyPr rtlCol="1">
            <a:normAutofit/>
          </a:bodyPr>
          <a:lstStyle/>
          <a:p>
            <a:pPr lvl="0"/>
            <a:r>
              <a:rPr lang="he-IL" noProof="0"/>
              <a:t>לחץ על הסמל כדי להוסיף תמונה</a:t>
            </a:r>
            <a:endParaRPr lang="en-US" noProof="0"/>
          </a:p>
        </p:txBody>
      </p:sp>
      <p:sp>
        <p:nvSpPr>
          <p:cNvPr id="20" name="Picture Placeholder 5"/>
          <p:cNvSpPr>
            <a:spLocks noGrp="1"/>
          </p:cNvSpPr>
          <p:nvPr>
            <p:ph type="pic" sz="quarter" idx="16"/>
          </p:nvPr>
        </p:nvSpPr>
        <p:spPr>
          <a:xfrm>
            <a:off x="8754777" y="1244600"/>
            <a:ext cx="2335274" cy="1138446"/>
          </a:xfrm>
          <a:solidFill>
            <a:schemeClr val="bg1">
              <a:lumMod val="85000"/>
              <a:alpha val="75000"/>
            </a:schemeClr>
          </a:solidFill>
        </p:spPr>
        <p:txBody>
          <a:bodyPr rtlCol="1">
            <a:normAutofit/>
          </a:bodyPr>
          <a:lstStyle/>
          <a:p>
            <a:pPr lvl="0"/>
            <a:r>
              <a:rPr lang="he-IL" noProof="0"/>
              <a:t>לחץ על הסמל כדי להוסיף תמונה</a:t>
            </a:r>
            <a:endParaRPr lang="en-US" noProof="0"/>
          </a:p>
        </p:txBody>
      </p:sp>
      <p:sp>
        <p:nvSpPr>
          <p:cNvPr id="22" name="Picture Placeholder 5"/>
          <p:cNvSpPr>
            <a:spLocks noGrp="1"/>
          </p:cNvSpPr>
          <p:nvPr>
            <p:ph type="pic" sz="quarter" idx="18"/>
          </p:nvPr>
        </p:nvSpPr>
        <p:spPr>
          <a:xfrm>
            <a:off x="5707533" y="1244600"/>
            <a:ext cx="2335274" cy="1138446"/>
          </a:xfrm>
          <a:solidFill>
            <a:schemeClr val="bg1">
              <a:lumMod val="85000"/>
              <a:alpha val="75000"/>
            </a:schemeClr>
          </a:solidFill>
        </p:spPr>
        <p:txBody>
          <a:bodyPr rtlCol="1">
            <a:normAutofit/>
          </a:bodyPr>
          <a:lstStyle/>
          <a:p>
            <a:pPr lvl="0"/>
            <a:r>
              <a:rPr lang="he-IL" noProof="0"/>
              <a:t>לחץ על הסמל כדי להוסיף תמונה</a:t>
            </a:r>
            <a:endParaRPr lang="en-US" noProof="0"/>
          </a:p>
        </p:txBody>
      </p:sp>
      <p:sp>
        <p:nvSpPr>
          <p:cNvPr id="23" name="Text Placeholder 6"/>
          <p:cNvSpPr>
            <a:spLocks noGrp="1"/>
          </p:cNvSpPr>
          <p:nvPr>
            <p:ph type="body" sz="quarter" idx="19"/>
          </p:nvPr>
        </p:nvSpPr>
        <p:spPr>
          <a:xfrm>
            <a:off x="5718850" y="2442428"/>
            <a:ext cx="2769231" cy="3677386"/>
          </a:xfrm>
        </p:spPr>
        <p:txBody>
          <a:bodyPr/>
          <a:lstStyle>
            <a:lvl1pPr>
              <a:lnSpc>
                <a:spcPct val="100000"/>
              </a:lnSpc>
              <a:spcBef>
                <a:spcPts val="388"/>
              </a:spcBef>
              <a:spcAft>
                <a:spcPts val="0"/>
              </a:spcAft>
              <a:tabLst/>
              <a:defRPr sz="970">
                <a:solidFill>
                  <a:schemeClr val="accent2"/>
                </a:solidFill>
              </a:defRPr>
            </a:lvl1pPr>
            <a:lvl2pPr>
              <a:lnSpc>
                <a:spcPct val="100000"/>
              </a:lnSpc>
              <a:spcBef>
                <a:spcPts val="388"/>
              </a:spcBef>
              <a:spcAft>
                <a:spcPts val="0"/>
              </a:spcAft>
              <a:tabLst/>
              <a:defRPr lang="en-US" sz="970" b="1" dirty="0" smtClean="0">
                <a:solidFill>
                  <a:schemeClr val="accent3"/>
                </a:solidFill>
                <a:latin typeface="Arial" pitchFamily="34" charset="0"/>
                <a:cs typeface="Arial" pitchFamily="34" charset="0"/>
              </a:defRPr>
            </a:lvl2pPr>
            <a:lvl3pPr>
              <a:lnSpc>
                <a:spcPct val="100000"/>
              </a:lnSpc>
              <a:spcBef>
                <a:spcPts val="388"/>
              </a:spcBef>
              <a:spcAft>
                <a:spcPts val="0"/>
              </a:spcAft>
              <a:tabLst/>
              <a:defRPr sz="873" b="0">
                <a:solidFill>
                  <a:schemeClr val="tx1"/>
                </a:solidFill>
              </a:defRPr>
            </a:lvl3pPr>
            <a:lvl4pPr>
              <a:lnSpc>
                <a:spcPct val="100000"/>
              </a:lnSpc>
              <a:spcBef>
                <a:spcPts val="388"/>
              </a:spcBef>
              <a:spcAft>
                <a:spcPts val="0"/>
              </a:spcAft>
              <a:tabLst/>
              <a:defRPr sz="873" b="0">
                <a:solidFill>
                  <a:schemeClr val="tx1"/>
                </a:solidFill>
              </a:defRPr>
            </a:lvl4pPr>
            <a:lvl5pPr marL="347664" indent="-178447">
              <a:lnSpc>
                <a:spcPct val="100000"/>
              </a:lnSpc>
              <a:spcBef>
                <a:spcPts val="388"/>
              </a:spcBef>
              <a:spcAft>
                <a:spcPts val="0"/>
              </a:spcAft>
              <a:buFont typeface="Arial" pitchFamily="34" charset="0"/>
              <a:buChar char="‒"/>
              <a:tabLst/>
              <a:defRPr sz="873" b="0">
                <a:solidFill>
                  <a:schemeClr val="tx1"/>
                </a:solidFill>
                <a:latin typeface="Arial" pitchFamily="34" charset="0"/>
                <a:cs typeface="Arial" pitchFamily="34" charset="0"/>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24" name="Text Placeholder 6"/>
          <p:cNvSpPr>
            <a:spLocks noGrp="1"/>
          </p:cNvSpPr>
          <p:nvPr>
            <p:ph type="body" sz="quarter" idx="20"/>
          </p:nvPr>
        </p:nvSpPr>
        <p:spPr>
          <a:xfrm>
            <a:off x="8754763" y="2442428"/>
            <a:ext cx="2769231" cy="3677386"/>
          </a:xfrm>
        </p:spPr>
        <p:txBody>
          <a:bodyPr/>
          <a:lstStyle>
            <a:lvl1pPr>
              <a:lnSpc>
                <a:spcPct val="100000"/>
              </a:lnSpc>
              <a:spcBef>
                <a:spcPts val="388"/>
              </a:spcBef>
              <a:spcAft>
                <a:spcPts val="0"/>
              </a:spcAft>
              <a:tabLst/>
              <a:defRPr sz="970">
                <a:solidFill>
                  <a:schemeClr val="accent2"/>
                </a:solidFill>
              </a:defRPr>
            </a:lvl1pPr>
            <a:lvl2pPr>
              <a:lnSpc>
                <a:spcPct val="100000"/>
              </a:lnSpc>
              <a:spcBef>
                <a:spcPts val="388"/>
              </a:spcBef>
              <a:spcAft>
                <a:spcPts val="0"/>
              </a:spcAft>
              <a:tabLst/>
              <a:defRPr lang="en-US" sz="970" b="1" dirty="0" smtClean="0">
                <a:solidFill>
                  <a:schemeClr val="accent3"/>
                </a:solidFill>
                <a:latin typeface="Arial" pitchFamily="34" charset="0"/>
                <a:cs typeface="Arial" pitchFamily="34" charset="0"/>
              </a:defRPr>
            </a:lvl2pPr>
            <a:lvl3pPr>
              <a:lnSpc>
                <a:spcPct val="100000"/>
              </a:lnSpc>
              <a:spcBef>
                <a:spcPts val="388"/>
              </a:spcBef>
              <a:spcAft>
                <a:spcPts val="0"/>
              </a:spcAft>
              <a:tabLst/>
              <a:defRPr sz="873" b="0">
                <a:solidFill>
                  <a:schemeClr val="tx1"/>
                </a:solidFill>
              </a:defRPr>
            </a:lvl3pPr>
            <a:lvl4pPr>
              <a:lnSpc>
                <a:spcPct val="100000"/>
              </a:lnSpc>
              <a:spcBef>
                <a:spcPts val="388"/>
              </a:spcBef>
              <a:spcAft>
                <a:spcPts val="0"/>
              </a:spcAft>
              <a:tabLst/>
              <a:defRPr sz="873" b="0">
                <a:solidFill>
                  <a:schemeClr val="tx1"/>
                </a:solidFill>
              </a:defRPr>
            </a:lvl4pPr>
            <a:lvl5pPr marL="347664" indent="-178447">
              <a:lnSpc>
                <a:spcPct val="100000"/>
              </a:lnSpc>
              <a:spcBef>
                <a:spcPts val="388"/>
              </a:spcBef>
              <a:spcAft>
                <a:spcPts val="0"/>
              </a:spcAft>
              <a:buFont typeface="Arial" pitchFamily="34" charset="0"/>
              <a:buChar char="‒"/>
              <a:tabLst/>
              <a:defRPr sz="873" b="0">
                <a:solidFill>
                  <a:schemeClr val="tx1"/>
                </a:solidFill>
                <a:latin typeface="Arial" pitchFamily="34" charset="0"/>
                <a:cs typeface="Arial" pitchFamily="34" charset="0"/>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25" name="Text Placeholder 3"/>
          <p:cNvSpPr>
            <a:spLocks noGrp="1"/>
          </p:cNvSpPr>
          <p:nvPr>
            <p:ph type="body" sz="quarter" idx="21"/>
          </p:nvPr>
        </p:nvSpPr>
        <p:spPr>
          <a:xfrm>
            <a:off x="463828" y="294073"/>
            <a:ext cx="11066965" cy="902224"/>
          </a:xfrm>
        </p:spPr>
        <p:txBody>
          <a:bodyPr/>
          <a:lstStyle>
            <a:lvl1pPr>
              <a:lnSpc>
                <a:spcPts val="3104"/>
              </a:lnSpc>
              <a:spcAft>
                <a:spcPts val="0"/>
              </a:spcAft>
              <a:defRPr sz="2912" b="0">
                <a:solidFill>
                  <a:schemeClr val="accent1"/>
                </a:solidFill>
                <a:latin typeface="+mj-lt"/>
              </a:defRPr>
            </a:lvl1pPr>
            <a:lvl2pPr>
              <a:lnSpc>
                <a:spcPts val="3104"/>
              </a:lnSpc>
              <a:spcAft>
                <a:spcPts val="0"/>
              </a:spcAft>
              <a:defRPr sz="2912" b="0">
                <a:solidFill>
                  <a:schemeClr val="accent3"/>
                </a:solidFill>
                <a:latin typeface="+mj-lt"/>
              </a:defRPr>
            </a:lvl2pPr>
            <a:lvl3pPr>
              <a:lnSpc>
                <a:spcPts val="3104"/>
              </a:lnSpc>
              <a:spcAft>
                <a:spcPts val="0"/>
              </a:spcAft>
              <a:defRPr sz="2912" b="0">
                <a:latin typeface="+mj-lt"/>
              </a:defRPr>
            </a:lvl3pPr>
            <a:lvl4pPr>
              <a:lnSpc>
                <a:spcPts val="3104"/>
              </a:lnSpc>
              <a:spcAft>
                <a:spcPts val="0"/>
              </a:spcAft>
              <a:defRPr sz="2912" b="0">
                <a:latin typeface="+mj-lt"/>
              </a:defRPr>
            </a:lvl4pPr>
            <a:lvl5pPr>
              <a:lnSpc>
                <a:spcPts val="3104"/>
              </a:lnSpc>
              <a:spcAft>
                <a:spcPts val="0"/>
              </a:spcAft>
              <a:defRPr sz="2912" b="0">
                <a:latin typeface="+mj-lt"/>
              </a:defRPr>
            </a:lvl5pPr>
          </a:lstStyle>
          <a:p>
            <a:pPr lvl="0"/>
            <a:r>
              <a:rPr lang="he-IL"/>
              <a:t>ערוך סגנונות טקסט של תבנית בסיס</a:t>
            </a:r>
          </a:p>
        </p:txBody>
      </p:sp>
      <p:sp>
        <p:nvSpPr>
          <p:cNvPr id="11" name="Footer Placeholder 6"/>
          <p:cNvSpPr>
            <a:spLocks noGrp="1"/>
          </p:cNvSpPr>
          <p:nvPr>
            <p:ph type="ftr" sz="quarter" idx="22"/>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000000">
                    <a:tint val="75000"/>
                  </a:srgbClr>
                </a:solidFill>
                <a:latin typeface="Calibri" pitchFamily="34" charset="0"/>
                <a:ea typeface="+mn-ea"/>
                <a:cs typeface="Calibri" pitchFamily="34" charset="0"/>
              </a:defRPr>
            </a:lvl1pPr>
          </a:lstStyle>
          <a:p>
            <a:pPr defTabSz="887513" rtl="1">
              <a:defRPr/>
            </a:pPr>
            <a:endParaRPr lang="he-IL"/>
          </a:p>
        </p:txBody>
      </p:sp>
      <p:sp>
        <p:nvSpPr>
          <p:cNvPr id="13" name="Slide Number Placeholder 6"/>
          <p:cNvSpPr>
            <a:spLocks noGrp="1"/>
          </p:cNvSpPr>
          <p:nvPr>
            <p:ph type="sldNum" sz="quarter" idx="23"/>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B69EE8DF-ECA1-4C55-AD65-4D8A420B691E}" type="slidenum">
              <a:rPr lang="he-IL" altLang="he-IL" smtClean="0"/>
              <a:pPr defTabSz="887513">
                <a:defRPr/>
              </a:pPr>
              <a:t>‹#›</a:t>
            </a:fld>
            <a:endParaRPr lang="he-IL" altLang="he-IL"/>
          </a:p>
        </p:txBody>
      </p:sp>
    </p:spTree>
    <p:extLst>
      <p:ext uri="{BB962C8B-B14F-4D97-AF65-F5344CB8AC3E}">
        <p14:creationId xmlns:p14="http://schemas.microsoft.com/office/powerpoint/2010/main" val="396307318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Big chart slide">
    <p:spTree>
      <p:nvGrpSpPr>
        <p:cNvPr id="1" name=""/>
        <p:cNvGrpSpPr/>
        <p:nvPr/>
      </p:nvGrpSpPr>
      <p:grpSpPr>
        <a:xfrm>
          <a:off x="0" y="0"/>
          <a:ext cx="0" cy="0"/>
          <a:chOff x="0" y="0"/>
          <a:chExt cx="0" cy="0"/>
        </a:xfrm>
      </p:grpSpPr>
      <p:cxnSp>
        <p:nvCxnSpPr>
          <p:cNvPr id="5" name="Straight Connector 3"/>
          <p:cNvCxnSpPr/>
          <p:nvPr/>
        </p:nvCxnSpPr>
        <p:spPr bwMode="auto">
          <a:xfrm>
            <a:off x="488957" y="1266884"/>
            <a:ext cx="1926166" cy="3175"/>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7" name="Text Placeholder 6"/>
          <p:cNvSpPr>
            <a:spLocks noGrp="1"/>
          </p:cNvSpPr>
          <p:nvPr>
            <p:ph type="body" sz="quarter" idx="12"/>
          </p:nvPr>
        </p:nvSpPr>
        <p:spPr>
          <a:xfrm>
            <a:off x="506245" y="1337025"/>
            <a:ext cx="2031379" cy="4782793"/>
          </a:xfrm>
        </p:spPr>
        <p:txBody>
          <a:bodyPr/>
          <a:lstStyle>
            <a:lvl1pPr>
              <a:lnSpc>
                <a:spcPts val="1456"/>
              </a:lnSpc>
              <a:spcBef>
                <a:spcPts val="0"/>
              </a:spcBef>
              <a:spcAft>
                <a:spcPts val="678"/>
              </a:spcAft>
              <a:tabLst/>
              <a:defRPr sz="1067">
                <a:solidFill>
                  <a:schemeClr val="accent2"/>
                </a:solidFill>
              </a:defRPr>
            </a:lvl1pPr>
            <a:lvl2pPr>
              <a:lnSpc>
                <a:spcPts val="1456"/>
              </a:lnSpc>
              <a:spcBef>
                <a:spcPts val="0"/>
              </a:spcBef>
              <a:spcAft>
                <a:spcPts val="0"/>
              </a:spcAft>
              <a:tabLst/>
              <a:defRPr sz="1067" b="1">
                <a:solidFill>
                  <a:schemeClr val="accent3"/>
                </a:solidFill>
              </a:defRPr>
            </a:lvl2pPr>
            <a:lvl3pPr>
              <a:lnSpc>
                <a:spcPts val="1456"/>
              </a:lnSpc>
              <a:spcBef>
                <a:spcPts val="0"/>
              </a:spcBef>
              <a:spcAft>
                <a:spcPts val="485"/>
              </a:spcAft>
              <a:tabLst/>
              <a:defRPr sz="1067" b="0">
                <a:solidFill>
                  <a:schemeClr val="tx1"/>
                </a:solidFill>
              </a:defRPr>
            </a:lvl3pPr>
            <a:lvl4pPr>
              <a:lnSpc>
                <a:spcPts val="1456"/>
              </a:lnSpc>
              <a:spcBef>
                <a:spcPts val="0"/>
              </a:spcBef>
              <a:spcAft>
                <a:spcPts val="485"/>
              </a:spcAft>
              <a:tabLst/>
              <a:defRPr sz="1067" b="0">
                <a:solidFill>
                  <a:schemeClr val="tx1"/>
                </a:solidFill>
              </a:defRPr>
            </a:lvl4pPr>
            <a:lvl5pPr marL="347664" indent="-174423">
              <a:lnSpc>
                <a:spcPts val="1456"/>
              </a:lnSpc>
              <a:spcBef>
                <a:spcPts val="0"/>
              </a:spcBef>
              <a:spcAft>
                <a:spcPts val="485"/>
              </a:spcAft>
              <a:buFont typeface="Arial" pitchFamily="34" charset="0"/>
              <a:buChar char="‒"/>
              <a:tabLst/>
              <a:defRPr sz="1067" b="0">
                <a:solidFill>
                  <a:schemeClr val="tx1"/>
                </a:solidFill>
                <a:latin typeface="Arial" pitchFamily="34" charset="0"/>
                <a:cs typeface="Arial" pitchFamily="34" charset="0"/>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8" name="Text Placeholder 3"/>
          <p:cNvSpPr>
            <a:spLocks noGrp="1"/>
          </p:cNvSpPr>
          <p:nvPr>
            <p:ph type="body" sz="quarter" idx="14"/>
          </p:nvPr>
        </p:nvSpPr>
        <p:spPr>
          <a:xfrm>
            <a:off x="463828" y="294073"/>
            <a:ext cx="11066965" cy="902224"/>
          </a:xfrm>
        </p:spPr>
        <p:txBody>
          <a:bodyPr/>
          <a:lstStyle>
            <a:lvl1pPr>
              <a:lnSpc>
                <a:spcPts val="3104"/>
              </a:lnSpc>
              <a:spcAft>
                <a:spcPts val="0"/>
              </a:spcAft>
              <a:defRPr sz="2912" b="0">
                <a:solidFill>
                  <a:schemeClr val="accent1"/>
                </a:solidFill>
                <a:latin typeface="+mj-lt"/>
              </a:defRPr>
            </a:lvl1pPr>
            <a:lvl2pPr>
              <a:lnSpc>
                <a:spcPts val="3104"/>
              </a:lnSpc>
              <a:spcAft>
                <a:spcPts val="0"/>
              </a:spcAft>
              <a:defRPr sz="2912" b="0">
                <a:solidFill>
                  <a:schemeClr val="accent3"/>
                </a:solidFill>
                <a:latin typeface="+mj-lt"/>
              </a:defRPr>
            </a:lvl2pPr>
            <a:lvl3pPr>
              <a:lnSpc>
                <a:spcPts val="3104"/>
              </a:lnSpc>
              <a:spcAft>
                <a:spcPts val="0"/>
              </a:spcAft>
              <a:defRPr sz="2912" b="0">
                <a:latin typeface="+mj-lt"/>
              </a:defRPr>
            </a:lvl3pPr>
            <a:lvl4pPr>
              <a:lnSpc>
                <a:spcPts val="3104"/>
              </a:lnSpc>
              <a:spcAft>
                <a:spcPts val="0"/>
              </a:spcAft>
              <a:defRPr sz="2912" b="0">
                <a:latin typeface="+mj-lt"/>
              </a:defRPr>
            </a:lvl4pPr>
            <a:lvl5pPr>
              <a:lnSpc>
                <a:spcPts val="3104"/>
              </a:lnSpc>
              <a:spcAft>
                <a:spcPts val="0"/>
              </a:spcAft>
              <a:defRPr sz="2912" b="0">
                <a:latin typeface="+mj-lt"/>
              </a:defRPr>
            </a:lvl5pPr>
          </a:lstStyle>
          <a:p>
            <a:pPr lvl="0"/>
            <a:r>
              <a:rPr lang="he-IL"/>
              <a:t>ערוך סגנונות טקסט של תבנית בסיס</a:t>
            </a:r>
          </a:p>
        </p:txBody>
      </p:sp>
      <p:sp>
        <p:nvSpPr>
          <p:cNvPr id="3" name="Table Placeholder 2"/>
          <p:cNvSpPr>
            <a:spLocks noGrp="1"/>
          </p:cNvSpPr>
          <p:nvPr>
            <p:ph type="tbl" sz="quarter" idx="15"/>
          </p:nvPr>
        </p:nvSpPr>
        <p:spPr>
          <a:xfrm>
            <a:off x="2700215" y="1254137"/>
            <a:ext cx="8841154" cy="4883619"/>
          </a:xfrm>
        </p:spPr>
        <p:txBody>
          <a:bodyPr rtlCol="1">
            <a:normAutofit/>
          </a:bodyPr>
          <a:lstStyle/>
          <a:p>
            <a:pPr lvl="0"/>
            <a:r>
              <a:rPr lang="he-IL" noProof="0"/>
              <a:t>לחץ על הסמל כדי להוסיף טבלה</a:t>
            </a:r>
            <a:endParaRPr lang="en-US" noProof="0"/>
          </a:p>
        </p:txBody>
      </p:sp>
      <p:sp>
        <p:nvSpPr>
          <p:cNvPr id="6" name="Footer Placeholder 6"/>
          <p:cNvSpPr>
            <a:spLocks noGrp="1"/>
          </p:cNvSpPr>
          <p:nvPr>
            <p:ph type="ftr" sz="quarter" idx="16"/>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000000">
                    <a:tint val="75000"/>
                  </a:srgbClr>
                </a:solidFill>
                <a:latin typeface="Calibri" pitchFamily="34" charset="0"/>
                <a:ea typeface="+mn-ea"/>
                <a:cs typeface="Calibri" pitchFamily="34" charset="0"/>
              </a:defRPr>
            </a:lvl1pPr>
          </a:lstStyle>
          <a:p>
            <a:pPr defTabSz="887513" rtl="1">
              <a:defRPr/>
            </a:pPr>
            <a:endParaRPr lang="he-IL"/>
          </a:p>
        </p:txBody>
      </p:sp>
      <p:sp>
        <p:nvSpPr>
          <p:cNvPr id="9" name="Slide Number Placeholder 6"/>
          <p:cNvSpPr>
            <a:spLocks noGrp="1"/>
          </p:cNvSpPr>
          <p:nvPr>
            <p:ph type="sldNum" sz="quarter" idx="17"/>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243DE4ED-A54C-466A-BC7A-3929683C1808}" type="slidenum">
              <a:rPr lang="he-IL" altLang="he-IL" smtClean="0"/>
              <a:pPr defTabSz="887513">
                <a:defRPr/>
              </a:pPr>
              <a:t>‹#›</a:t>
            </a:fld>
            <a:endParaRPr lang="he-IL" altLang="he-IL"/>
          </a:p>
        </p:txBody>
      </p:sp>
    </p:spTree>
    <p:extLst>
      <p:ext uri="{BB962C8B-B14F-4D97-AF65-F5344CB8AC3E}">
        <p14:creationId xmlns:p14="http://schemas.microsoft.com/office/powerpoint/2010/main" val="352175480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3034" y="309203"/>
            <a:ext cx="11076381" cy="596455"/>
          </a:xfrm>
        </p:spPr>
        <p:txBody>
          <a:bodyPr/>
          <a:lstStyle/>
          <a:p>
            <a:r>
              <a:rPr lang="he-IL"/>
              <a:t>לחץ כדי לערוך סגנון כותרת של תבנית בסיס</a:t>
            </a:r>
            <a:endParaRPr lang="en-GB" dirty="0"/>
          </a:p>
        </p:txBody>
      </p:sp>
      <p:sp>
        <p:nvSpPr>
          <p:cNvPr id="3" name="Footer Placeholder 6"/>
          <p:cNvSpPr>
            <a:spLocks noGrp="1"/>
          </p:cNvSpPr>
          <p:nvPr>
            <p:ph type="ftr" sz="quarter" idx="10"/>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000000">
                    <a:tint val="75000"/>
                  </a:srgbClr>
                </a:solidFill>
                <a:latin typeface="Calibri" pitchFamily="34" charset="0"/>
                <a:ea typeface="+mn-ea"/>
                <a:cs typeface="Calibri" pitchFamily="34" charset="0"/>
              </a:defRPr>
            </a:lvl1pPr>
          </a:lstStyle>
          <a:p>
            <a:pPr defTabSz="887513" rtl="1">
              <a:defRPr/>
            </a:pPr>
            <a:endParaRPr lang="he-IL"/>
          </a:p>
        </p:txBody>
      </p:sp>
      <p:sp>
        <p:nvSpPr>
          <p:cNvPr id="4" name="Slide Number Placeholder 6"/>
          <p:cNvSpPr>
            <a:spLocks noGrp="1"/>
          </p:cNvSpPr>
          <p:nvPr>
            <p:ph type="sldNum" sz="quarter" idx="11"/>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F93EE7F8-9411-4921-9046-091B1FBE3724}" type="slidenum">
              <a:rPr lang="he-IL" altLang="he-IL" smtClean="0"/>
              <a:pPr defTabSz="887513">
                <a:defRPr/>
              </a:pPr>
              <a:t>‹#›</a:t>
            </a:fld>
            <a:endParaRPr lang="he-IL" altLang="he-IL"/>
          </a:p>
        </p:txBody>
      </p:sp>
    </p:spTree>
    <p:extLst>
      <p:ext uri="{BB962C8B-B14F-4D97-AF65-F5344CB8AC3E}">
        <p14:creationId xmlns:p14="http://schemas.microsoft.com/office/powerpoint/2010/main" val="220823324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4" name="Rectangle 3"/>
          <p:cNvSpPr>
            <a:spLocks noChangeArrowheads="1"/>
          </p:cNvSpPr>
          <p:nvPr/>
        </p:nvSpPr>
        <p:spPr bwMode="auto">
          <a:xfrm>
            <a:off x="7" y="1666888"/>
            <a:ext cx="12189884" cy="5191125"/>
          </a:xfrm>
          <a:prstGeom prst="rect">
            <a:avLst/>
          </a:prstGeom>
          <a:solidFill>
            <a:schemeClr val="bg2"/>
          </a:solidFill>
          <a:ln>
            <a:noFill/>
          </a:ln>
          <a:extLst>
            <a:ext uri="{91240B29-F687-4F45-9708-019B960494DF}">
              <a14:hiddenLine xmlns:a14="http://schemas.microsoft.com/office/drawing/2010/main" w="6350" algn="ctr">
                <a:solidFill>
                  <a:srgbClr val="000000"/>
                </a:solidFill>
                <a:round/>
                <a:headEnd/>
                <a:tailEnd/>
              </a14:hiddenLine>
            </a:ext>
          </a:extLst>
        </p:spPr>
        <p:txBody>
          <a:bodyPr lIns="87207" tIns="87207" rIns="87207" bIns="87207"/>
          <a:lstStyle>
            <a:lvl1pPr marL="14288" indent="-14288" defTabSz="1042988" eaLnBrk="0" hangingPunct="0">
              <a:defRPr sz="2400">
                <a:solidFill>
                  <a:schemeClr val="tx1"/>
                </a:solidFill>
                <a:latin typeface="Times New Roman" pitchFamily="18" charset="0"/>
                <a:cs typeface="Arial" pitchFamily="34" charset="0"/>
              </a:defRPr>
            </a:lvl1pPr>
            <a:lvl2pPr marL="742950" indent="-285750" defTabSz="1042988" eaLnBrk="0" hangingPunct="0">
              <a:defRPr sz="2400">
                <a:solidFill>
                  <a:schemeClr val="tx1"/>
                </a:solidFill>
                <a:latin typeface="Times New Roman" pitchFamily="18" charset="0"/>
                <a:cs typeface="Arial" pitchFamily="34" charset="0"/>
              </a:defRPr>
            </a:lvl2pPr>
            <a:lvl3pPr marL="1143000" indent="-228600" defTabSz="1042988" eaLnBrk="0" hangingPunct="0">
              <a:defRPr sz="2400">
                <a:solidFill>
                  <a:schemeClr val="tx1"/>
                </a:solidFill>
                <a:latin typeface="Times New Roman" pitchFamily="18" charset="0"/>
                <a:cs typeface="Arial" pitchFamily="34" charset="0"/>
              </a:defRPr>
            </a:lvl3pPr>
            <a:lvl4pPr marL="1600200" indent="-228600" defTabSz="1042988" eaLnBrk="0" hangingPunct="0">
              <a:defRPr sz="2400">
                <a:solidFill>
                  <a:schemeClr val="tx1"/>
                </a:solidFill>
                <a:latin typeface="Times New Roman" pitchFamily="18" charset="0"/>
                <a:cs typeface="Arial" pitchFamily="34" charset="0"/>
              </a:defRPr>
            </a:lvl4pPr>
            <a:lvl5pPr marL="2057400" indent="-228600" defTabSz="1042988" eaLnBrk="0" hangingPunct="0">
              <a:defRPr sz="2400">
                <a:solidFill>
                  <a:schemeClr val="tx1"/>
                </a:solidFill>
                <a:latin typeface="Times New Roman" pitchFamily="18" charset="0"/>
                <a:cs typeface="Arial" pitchFamily="34" charset="0"/>
              </a:defRPr>
            </a:lvl5pPr>
            <a:lvl6pPr marL="2514600" indent="-228600" defTabSz="1042988"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defTabSz="1042988"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defTabSz="1042988"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defTabSz="1042988"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13868" marR="0" lvl="0" indent="-13868" algn="ctr" defTabSz="1012320" rtl="0" eaLnBrk="0" fontAlgn="base" latinLnBrk="0" hangingPunct="0">
              <a:lnSpc>
                <a:spcPct val="110000"/>
              </a:lnSpc>
              <a:spcBef>
                <a:spcPct val="0"/>
              </a:spcBef>
              <a:spcAft>
                <a:spcPct val="0"/>
              </a:spcAft>
              <a:buClrTx/>
              <a:buSzTx/>
              <a:buFontTx/>
              <a:buNone/>
              <a:tabLst/>
              <a:defRPr/>
            </a:pPr>
            <a:endParaRPr kumimoji="0" lang="en-GB" altLang="he-IL" sz="1067"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3" name="Content Placeholder 2"/>
          <p:cNvSpPr>
            <a:spLocks noGrp="1"/>
          </p:cNvSpPr>
          <p:nvPr>
            <p:ph idx="1"/>
          </p:nvPr>
        </p:nvSpPr>
        <p:spPr>
          <a:xfrm>
            <a:off x="488460" y="2312992"/>
            <a:ext cx="11029464" cy="3781424"/>
          </a:xfrm>
          <a:prstGeom prst="rect">
            <a:avLst/>
          </a:prstGeom>
        </p:spPr>
        <p:txBody>
          <a:bodyPr anchor="b"/>
          <a:lstStyle>
            <a:lvl1pPr marL="0" indent="0">
              <a:spcBef>
                <a:spcPts val="582"/>
              </a:spcBef>
              <a:spcAft>
                <a:spcPts val="0"/>
              </a:spcAft>
              <a:buNone/>
              <a:defRPr lang="en-GB" sz="776" b="0">
                <a:solidFill>
                  <a:schemeClr val="tx1"/>
                </a:solidFill>
              </a:defRPr>
            </a:lvl1pPr>
            <a:lvl2pPr marL="86146" indent="-86146">
              <a:spcAft>
                <a:spcPts val="194"/>
              </a:spcAft>
              <a:buFont typeface="Arial" pitchFamily="34" charset="0"/>
              <a:buChar char="•"/>
              <a:defRPr sz="873"/>
            </a:lvl2pPr>
            <a:lvl3pPr marL="166142" indent="-84608">
              <a:spcBef>
                <a:spcPts val="0"/>
              </a:spcBef>
              <a:buFont typeface="Arial" pitchFamily="34" charset="0"/>
              <a:buChar char="‒"/>
              <a:defRPr lang="en-US" sz="873" b="0" dirty="0" smtClean="0">
                <a:solidFill>
                  <a:schemeClr val="tx1"/>
                </a:solidFill>
                <a:latin typeface="Arial" pitchFamily="34" charset="0"/>
                <a:cs typeface="Arial" pitchFamily="34" charset="0"/>
              </a:defRPr>
            </a:lvl3pPr>
            <a:lvl4pPr marL="0" indent="0">
              <a:buFont typeface="Arial" pitchFamily="34" charset="0"/>
              <a:buNone/>
              <a:defRPr lang="en-US" sz="873" i="0" dirty="0" smtClean="0">
                <a:solidFill>
                  <a:schemeClr val="tx1"/>
                </a:solidFill>
                <a:latin typeface="Arial" pitchFamily="34" charset="0"/>
                <a:cs typeface="Arial" pitchFamily="34" charset="0"/>
              </a:defRPr>
            </a:lvl4pPr>
            <a:lvl5pPr>
              <a:defRPr sz="1553"/>
            </a:lvl5pPr>
            <a:lvl6pPr>
              <a:defRPr sz="1747"/>
            </a:lvl6pPr>
            <a:lvl7pPr>
              <a:defRPr sz="1747"/>
            </a:lvl7pPr>
            <a:lvl8pPr>
              <a:defRPr sz="1747"/>
            </a:lvl8pPr>
            <a:lvl9pPr>
              <a:defRPr sz="1747"/>
            </a:lvl9pPr>
          </a:lstStyle>
          <a:p>
            <a:pPr lvl="0"/>
            <a:r>
              <a:rPr lang="he-IL" noProof="0"/>
              <a:t>ערוך סגנונות טקסט של תבנית בסיס</a:t>
            </a:r>
          </a:p>
        </p:txBody>
      </p:sp>
      <p:sp>
        <p:nvSpPr>
          <p:cNvPr id="5" name="Slide Number Placeholder 6"/>
          <p:cNvSpPr>
            <a:spLocks noGrp="1"/>
          </p:cNvSpPr>
          <p:nvPr>
            <p:ph type="sldNum" sz="quarter" idx="10"/>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223879EF-B389-4B5D-82E1-0367639C6F6C}" type="slidenum">
              <a:rPr lang="he-IL" altLang="he-IL" smtClean="0"/>
              <a:pPr defTabSz="887513">
                <a:defRPr/>
              </a:pPr>
              <a:t>‹#›</a:t>
            </a:fld>
            <a:endParaRPr lang="he-IL" altLang="he-IL"/>
          </a:p>
        </p:txBody>
      </p:sp>
    </p:spTree>
    <p:extLst>
      <p:ext uri="{BB962C8B-B14F-4D97-AF65-F5344CB8AC3E}">
        <p14:creationId xmlns:p14="http://schemas.microsoft.com/office/powerpoint/2010/main" val="343802556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Intro slide">
    <p:bg>
      <p:bgPr>
        <a:solidFill>
          <a:srgbClr val="00A1DE"/>
        </a:solidFill>
        <a:effectLst/>
      </p:bgPr>
    </p:bg>
    <p:spTree>
      <p:nvGrpSpPr>
        <p:cNvPr id="1" name=""/>
        <p:cNvGrpSpPr/>
        <p:nvPr/>
      </p:nvGrpSpPr>
      <p:grpSpPr>
        <a:xfrm>
          <a:off x="0" y="0"/>
          <a:ext cx="0" cy="0"/>
          <a:chOff x="0" y="0"/>
          <a:chExt cx="0" cy="0"/>
        </a:xfrm>
      </p:grpSpPr>
      <p:sp>
        <p:nvSpPr>
          <p:cNvPr id="3" name="Rectangle 5"/>
          <p:cNvSpPr txBox="1">
            <a:spLocks noChangeArrowheads="1"/>
          </p:cNvSpPr>
          <p:nvPr/>
        </p:nvSpPr>
        <p:spPr bwMode="auto">
          <a:xfrm>
            <a:off x="476298" y="6323064"/>
            <a:ext cx="273049" cy="161925"/>
          </a:xfrm>
          <a:prstGeom prst="rect">
            <a:avLst/>
          </a:prstGeom>
          <a:noFill/>
          <a:ln w="9525">
            <a:noFill/>
            <a:miter lim="800000"/>
            <a:headEnd/>
            <a:tailEnd/>
          </a:ln>
          <a:effectLst/>
        </p:spPr>
        <p:txBody>
          <a:bodyPr lIns="0" tIns="0" rIns="0" bIns="0" anchor="ctr"/>
          <a:lstStyle>
            <a:lvl1pPr algn="l" eaLnBrk="1" hangingPunct="1">
              <a:lnSpc>
                <a:spcPct val="100000"/>
              </a:lnSpc>
              <a:defRPr sz="700">
                <a:solidFill>
                  <a:schemeClr val="bg1"/>
                </a:solidFill>
              </a:defRPr>
            </a:lvl1pPr>
          </a:lstStyle>
          <a:p>
            <a:pPr marL="0" marR="0" lvl="0" indent="0" algn="l" defTabSz="887513" rtl="0" eaLnBrk="1" fontAlgn="base" latinLnBrk="0" hangingPunct="1">
              <a:lnSpc>
                <a:spcPct val="100000"/>
              </a:lnSpc>
              <a:spcBef>
                <a:spcPct val="0"/>
              </a:spcBef>
              <a:spcAft>
                <a:spcPct val="0"/>
              </a:spcAft>
              <a:buClrTx/>
              <a:buSzTx/>
              <a:buFontTx/>
              <a:buNone/>
              <a:tabLst/>
              <a:defRPr/>
            </a:pPr>
            <a:fld id="{EDF2FE1D-8A28-4C07-A685-270C654A03FA}" type="slidenum">
              <a:rPr kumimoji="0" lang="en-GB" sz="679" b="0" i="0" u="none" strike="noStrike" kern="1200" cap="none" spc="0" normalizeH="0" baseline="0" noProof="0" smtClean="0">
                <a:ln>
                  <a:noFill/>
                </a:ln>
                <a:solidFill>
                  <a:srgbClr val="FFFFFF"/>
                </a:solidFill>
                <a:effectLst/>
                <a:uLnTx/>
                <a:uFillTx/>
                <a:latin typeface="Arial" charset="0"/>
                <a:ea typeface="+mn-ea"/>
                <a:cs typeface="Arial"/>
              </a:rPr>
              <a:pPr marL="0" marR="0" lvl="0" indent="0" algn="l" defTabSz="887513" rtl="0" eaLnBrk="1" fontAlgn="base" latinLnBrk="0" hangingPunct="1">
                <a:lnSpc>
                  <a:spcPct val="100000"/>
                </a:lnSpc>
                <a:spcBef>
                  <a:spcPct val="0"/>
                </a:spcBef>
                <a:spcAft>
                  <a:spcPct val="0"/>
                </a:spcAft>
                <a:buClrTx/>
                <a:buSzTx/>
                <a:buFontTx/>
                <a:buNone/>
                <a:tabLst/>
                <a:defRPr/>
              </a:pPr>
              <a:t>‹#›</a:t>
            </a:fld>
            <a:endParaRPr kumimoji="0" lang="en-GB" sz="679" b="0" i="0" u="none" strike="noStrike" kern="1200" cap="none" spc="0" normalizeH="0" baseline="0" noProof="0" dirty="0">
              <a:ln>
                <a:noFill/>
              </a:ln>
              <a:solidFill>
                <a:srgbClr val="FFFFFF"/>
              </a:solidFill>
              <a:effectLst/>
              <a:uLnTx/>
              <a:uFillTx/>
              <a:latin typeface="Arial" charset="0"/>
              <a:ea typeface="+mn-ea"/>
              <a:cs typeface="Arial"/>
            </a:endParaRPr>
          </a:p>
        </p:txBody>
      </p:sp>
      <p:sp>
        <p:nvSpPr>
          <p:cNvPr id="4" name="Footer Placeholder 4"/>
          <p:cNvSpPr txBox="1">
            <a:spLocks/>
          </p:cNvSpPr>
          <p:nvPr/>
        </p:nvSpPr>
        <p:spPr>
          <a:xfrm>
            <a:off x="7327935" y="6356409"/>
            <a:ext cx="4720166" cy="365125"/>
          </a:xfrm>
          <a:prstGeom prst="rect">
            <a:avLst/>
          </a:prstGeom>
        </p:spPr>
        <p:txBody>
          <a:bodyPr lIns="0" tIns="0" rIns="0" bIns="0" rtlCol="1" anchor="b"/>
          <a:lstStyle>
            <a:lvl1pPr algn="ctr">
              <a:defRPr sz="1200">
                <a:solidFill>
                  <a:schemeClr val="tx1">
                    <a:tint val="75000"/>
                  </a:schemeClr>
                </a:solidFill>
              </a:defRPr>
            </a:lvl1pPr>
          </a:lstStyle>
          <a:p>
            <a:pPr marL="0" marR="0" lvl="0" indent="0" algn="r" defTabSz="887513" rtl="1" eaLnBrk="1" fontAlgn="auto" latinLnBrk="0" hangingPunct="1">
              <a:lnSpc>
                <a:spcPct val="100000"/>
              </a:lnSpc>
              <a:spcBef>
                <a:spcPts val="0"/>
              </a:spcBef>
              <a:spcAft>
                <a:spcPts val="0"/>
              </a:spcAft>
              <a:buClrTx/>
              <a:buSzTx/>
              <a:buFontTx/>
              <a:buNone/>
              <a:tabLst/>
              <a:defRPr/>
            </a:pPr>
            <a:r>
              <a:rPr kumimoji="0" lang="en-US" sz="776"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a:t>
            </a:r>
          </a:p>
        </p:txBody>
      </p:sp>
      <p:sp>
        <p:nvSpPr>
          <p:cNvPr id="5" name="Text Placeholder 4"/>
          <p:cNvSpPr>
            <a:spLocks noGrp="1"/>
          </p:cNvSpPr>
          <p:nvPr>
            <p:ph type="body" sz="quarter" idx="11"/>
          </p:nvPr>
        </p:nvSpPr>
        <p:spPr>
          <a:xfrm>
            <a:off x="2686538" y="1524996"/>
            <a:ext cx="6633307" cy="4561480"/>
          </a:xfrm>
        </p:spPr>
        <p:txBody>
          <a:bodyPr/>
          <a:lstStyle>
            <a:lvl1pPr>
              <a:lnSpc>
                <a:spcPts val="2232"/>
              </a:lnSpc>
              <a:spcAft>
                <a:spcPts val="678"/>
              </a:spcAft>
              <a:defRPr sz="1941" b="0">
                <a:solidFill>
                  <a:srgbClr val="FFFFFF"/>
                </a:solidFill>
                <a:latin typeface="+mj-lt"/>
              </a:defRPr>
            </a:lvl1pPr>
            <a:lvl2pPr>
              <a:spcAft>
                <a:spcPts val="0"/>
              </a:spcAft>
              <a:defRPr b="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he-IL"/>
              <a:t>ערוך סגנונות טקסט של תבנית בסיס</a:t>
            </a:r>
          </a:p>
        </p:txBody>
      </p:sp>
      <p:sp>
        <p:nvSpPr>
          <p:cNvPr id="6" name="Footer Placeholder 6"/>
          <p:cNvSpPr>
            <a:spLocks noGrp="1"/>
          </p:cNvSpPr>
          <p:nvPr>
            <p:ph type="ftr" sz="quarter" idx="12"/>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FFFFFF"/>
                </a:solidFill>
                <a:latin typeface="Calibri" pitchFamily="34" charset="0"/>
                <a:ea typeface="+mn-ea"/>
                <a:cs typeface="Calibri" pitchFamily="34" charset="0"/>
              </a:defRPr>
            </a:lvl1pPr>
          </a:lstStyle>
          <a:p>
            <a:pPr defTabSz="887513" rtl="1">
              <a:defRPr/>
            </a:pPr>
            <a:endParaRPr lang="he-IL"/>
          </a:p>
        </p:txBody>
      </p:sp>
      <p:sp>
        <p:nvSpPr>
          <p:cNvPr id="7" name="Slide Number Placeholder 6"/>
          <p:cNvSpPr>
            <a:spLocks noGrp="1"/>
          </p:cNvSpPr>
          <p:nvPr>
            <p:ph type="sldNum" sz="quarter" idx="13"/>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7E2166AA-C56E-4693-A116-213B9E8FBBE8}" type="slidenum">
              <a:rPr lang="he-IL" altLang="he-IL" smtClean="0"/>
              <a:pPr defTabSz="887513">
                <a:defRPr/>
              </a:pPr>
              <a:t>‹#›</a:t>
            </a:fld>
            <a:endParaRPr lang="he-IL" altLang="he-IL"/>
          </a:p>
        </p:txBody>
      </p:sp>
    </p:spTree>
    <p:extLst>
      <p:ext uri="{BB962C8B-B14F-4D97-AF65-F5344CB8AC3E}">
        <p14:creationId xmlns:p14="http://schemas.microsoft.com/office/powerpoint/2010/main" val="8142620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Content_1">
    <p:bg>
      <p:bgPr>
        <a:solidFill>
          <a:srgbClr val="00A1DE"/>
        </a:solidFill>
        <a:effectLst/>
      </p:bgPr>
    </p:bg>
    <p:spTree>
      <p:nvGrpSpPr>
        <p:cNvPr id="1" name=""/>
        <p:cNvGrpSpPr/>
        <p:nvPr/>
      </p:nvGrpSpPr>
      <p:grpSpPr>
        <a:xfrm>
          <a:off x="0" y="0"/>
          <a:ext cx="0" cy="0"/>
          <a:chOff x="0" y="0"/>
          <a:chExt cx="0" cy="0"/>
        </a:xfrm>
      </p:grpSpPr>
      <p:cxnSp>
        <p:nvCxnSpPr>
          <p:cNvPr id="4" name="Straight Connector 3"/>
          <p:cNvCxnSpPr>
            <a:cxnSpLocks noChangeShapeType="1"/>
          </p:cNvCxnSpPr>
          <p:nvPr/>
        </p:nvCxnSpPr>
        <p:spPr bwMode="auto">
          <a:xfrm>
            <a:off x="2677620" y="1662113"/>
            <a:ext cx="4430183" cy="0"/>
          </a:xfrm>
          <a:prstGeom prst="line">
            <a:avLst/>
          </a:prstGeom>
          <a:noFill/>
          <a:ln w="6350" algn="ctr">
            <a:solidFill>
              <a:srgbClr val="FFFFFF"/>
            </a:solidFill>
            <a:round/>
            <a:headEnd/>
            <a:tailEnd/>
          </a:ln>
          <a:extLst>
            <a:ext uri="{909E8E84-426E-40DD-AFC4-6F175D3DCCD1}">
              <a14:hiddenFill xmlns:a14="http://schemas.microsoft.com/office/drawing/2010/main">
                <a:noFill/>
              </a14:hiddenFill>
            </a:ext>
          </a:extLst>
        </p:spPr>
      </p:cxnSp>
      <p:sp>
        <p:nvSpPr>
          <p:cNvPr id="7" name="Text Placeholder 4"/>
          <p:cNvSpPr>
            <a:spLocks noGrp="1"/>
          </p:cNvSpPr>
          <p:nvPr>
            <p:ph type="body" sz="quarter" idx="11"/>
          </p:nvPr>
        </p:nvSpPr>
        <p:spPr>
          <a:xfrm>
            <a:off x="2686545" y="2288785"/>
            <a:ext cx="4419600" cy="3637484"/>
          </a:xfrm>
        </p:spPr>
        <p:txBody>
          <a:bodyPr/>
          <a:lstStyle>
            <a:lvl1pPr>
              <a:spcAft>
                <a:spcPts val="678"/>
              </a:spcAft>
              <a:defRPr>
                <a:solidFill>
                  <a:srgbClr val="FFFFFF"/>
                </a:solidFill>
              </a:defRPr>
            </a:lvl1pPr>
            <a:lvl2pPr>
              <a:spcAft>
                <a:spcPts val="0"/>
              </a:spcAft>
              <a:defRPr b="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he-IL"/>
              <a:t>ערוך סגנונות טקסט של תבנית בסיס</a:t>
            </a:r>
          </a:p>
          <a:p>
            <a:pPr lvl="1"/>
            <a:r>
              <a:rPr lang="he-IL"/>
              <a:t>רמה שניה</a:t>
            </a:r>
          </a:p>
        </p:txBody>
      </p:sp>
      <p:sp>
        <p:nvSpPr>
          <p:cNvPr id="11" name="Text Placeholder 6"/>
          <p:cNvSpPr>
            <a:spLocks noGrp="1"/>
          </p:cNvSpPr>
          <p:nvPr>
            <p:ph type="body" sz="quarter" idx="12"/>
          </p:nvPr>
        </p:nvSpPr>
        <p:spPr>
          <a:xfrm>
            <a:off x="2676823" y="1670363"/>
            <a:ext cx="4441092" cy="469299"/>
          </a:xfrm>
        </p:spPr>
        <p:txBody>
          <a:bodyPr/>
          <a:lstStyle>
            <a:lvl1pPr>
              <a:lnSpc>
                <a:spcPts val="3104"/>
              </a:lnSpc>
              <a:spcAft>
                <a:spcPts val="0"/>
              </a:spcAft>
              <a:defRPr sz="2912" b="0">
                <a:solidFill>
                  <a:srgbClr val="FFFFFF"/>
                </a:solidFill>
                <a:latin typeface="+mj-lt"/>
              </a:defRPr>
            </a:lvl1pPr>
            <a:lvl2pPr>
              <a:defRPr>
                <a:solidFill>
                  <a:srgbClr val="FFFFFF"/>
                </a:solidFill>
              </a:defRPr>
            </a:lvl2pPr>
          </a:lstStyle>
          <a:p>
            <a:pPr lvl="0"/>
            <a:r>
              <a:rPr lang="he-IL"/>
              <a:t>ערוך סגנונות טקסט של תבנית בסיס</a:t>
            </a:r>
          </a:p>
        </p:txBody>
      </p:sp>
      <p:sp>
        <p:nvSpPr>
          <p:cNvPr id="5" name="Footer Placeholder 6"/>
          <p:cNvSpPr>
            <a:spLocks noGrp="1"/>
          </p:cNvSpPr>
          <p:nvPr>
            <p:ph type="ftr" sz="quarter" idx="13"/>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FFFFFF"/>
                </a:solidFill>
                <a:latin typeface="Calibri" pitchFamily="34" charset="0"/>
                <a:ea typeface="+mn-ea"/>
                <a:cs typeface="Calibri" pitchFamily="34" charset="0"/>
              </a:defRPr>
            </a:lvl1pPr>
          </a:lstStyle>
          <a:p>
            <a:pPr defTabSz="887513" rtl="1">
              <a:defRPr/>
            </a:pPr>
            <a:endParaRPr lang="he-IL"/>
          </a:p>
        </p:txBody>
      </p:sp>
      <p:sp>
        <p:nvSpPr>
          <p:cNvPr id="6" name="Slide Number Placeholder 6"/>
          <p:cNvSpPr>
            <a:spLocks noGrp="1"/>
          </p:cNvSpPr>
          <p:nvPr>
            <p:ph type="sldNum" sz="quarter" idx="14"/>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9C0F1CCF-4D63-4F21-B44A-9FC42B0304E7}" type="slidenum">
              <a:rPr lang="he-IL" altLang="he-IL" smtClean="0"/>
              <a:pPr defTabSz="887513">
                <a:defRPr/>
              </a:pPr>
              <a:t>‹#›</a:t>
            </a:fld>
            <a:endParaRPr lang="he-IL" altLang="he-IL"/>
          </a:p>
        </p:txBody>
      </p:sp>
    </p:spTree>
    <p:extLst>
      <p:ext uri="{BB962C8B-B14F-4D97-AF65-F5344CB8AC3E}">
        <p14:creationId xmlns:p14="http://schemas.microsoft.com/office/powerpoint/2010/main" val="3209627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שני תכנים">
    <p:spTree>
      <p:nvGrpSpPr>
        <p:cNvPr id="1" name=""/>
        <p:cNvGrpSpPr/>
        <p:nvPr/>
      </p:nvGrpSpPr>
      <p:grpSpPr>
        <a:xfrm>
          <a:off x="0" y="0"/>
          <a:ext cx="0" cy="0"/>
          <a:chOff x="0" y="0"/>
          <a:chExt cx="0" cy="0"/>
        </a:xfrm>
      </p:grpSpPr>
      <p:graphicFrame>
        <p:nvGraphicFramePr>
          <p:cNvPr id="5" name="AutoShape 91"/>
          <p:cNvGraphicFramePr>
            <a:graphicFrameLocks/>
          </p:cNvGraphicFramePr>
          <p:nvPr>
            <p:custDataLst>
              <p:tags r:id="rId2"/>
            </p:custDataLst>
          </p:nvPr>
        </p:nvGraphicFramePr>
        <p:xfrm>
          <a:off x="6" y="5"/>
          <a:ext cx="194318" cy="158251"/>
        </p:xfrm>
        <a:graphic>
          <a:graphicData uri="http://schemas.openxmlformats.org/presentationml/2006/ole">
            <mc:AlternateContent xmlns:mc="http://schemas.openxmlformats.org/markup-compatibility/2006">
              <mc:Choice xmlns:v="urn:schemas-microsoft-com:vml" Requires="v">
                <p:oleObj spid="_x0000_s6162" name="think-cell Slide" r:id="rId6" imgW="0" imgH="0" progId="">
                  <p:embed/>
                </p:oleObj>
              </mc:Choice>
              <mc:Fallback>
                <p:oleObj name="think-cell Slide" r:id="rId6" imgW="0" imgH="0" progId="">
                  <p:embed/>
                  <p:pic>
                    <p:nvPicPr>
                      <p:cNvPr id="5" name="AutoShape 9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 y="5"/>
                        <a:ext cx="194318" cy="158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itle Placeholder 1"/>
          <p:cNvSpPr>
            <a:spLocks noGrp="1"/>
          </p:cNvSpPr>
          <p:nvPr>
            <p:ph type="title"/>
          </p:nvPr>
        </p:nvSpPr>
        <p:spPr bwMode="auto">
          <a:xfrm>
            <a:off x="529192" y="300039"/>
            <a:ext cx="11133666" cy="595311"/>
          </a:xfrm>
          <a:prstGeom prst="rect">
            <a:avLst/>
          </a:prstGeom>
          <a:noFill/>
          <a:ln w="9525">
            <a:noFill/>
            <a:miter lim="800000"/>
            <a:headEnd/>
            <a:tailEnd/>
          </a:ln>
        </p:spPr>
        <p:txBody>
          <a:bodyPr/>
          <a:lstStyle/>
          <a:p>
            <a:pPr lvl="0"/>
            <a:r>
              <a:rPr lang="he-IL" noProof="0"/>
              <a:t>לחץ כדי לערוך סגנון כותרת של תבנית בסיס</a:t>
            </a:r>
            <a:endParaRPr lang="en-US" noProof="0"/>
          </a:p>
        </p:txBody>
      </p:sp>
      <p:sp>
        <p:nvSpPr>
          <p:cNvPr id="13" name="Text Placeholder 7"/>
          <p:cNvSpPr>
            <a:spLocks noGrp="1"/>
          </p:cNvSpPr>
          <p:nvPr>
            <p:ph type="body" sz="quarter" idx="12"/>
          </p:nvPr>
        </p:nvSpPr>
        <p:spPr>
          <a:xfrm>
            <a:off x="529234" y="1124008"/>
            <a:ext cx="5327652" cy="5186363"/>
          </a:xfrm>
          <a:prstGeom prst="rect">
            <a:avLst/>
          </a:prstGeom>
        </p:spPr>
        <p:txBody>
          <a:bodyPr wrap="square" lIns="0" tIns="0" rIns="0" bIns="0"/>
          <a:lstStyle>
            <a:lvl1pPr>
              <a:lnSpc>
                <a:spcPct val="100000"/>
              </a:lnSpc>
              <a:spcBef>
                <a:spcPts val="393"/>
              </a:spcBef>
              <a:spcAft>
                <a:spcPts val="0"/>
              </a:spcAft>
              <a:defRPr/>
            </a:lvl1pPr>
            <a:lvl2pPr marL="175616" indent="-175616">
              <a:lnSpc>
                <a:spcPct val="100000"/>
              </a:lnSpc>
              <a:spcBef>
                <a:spcPts val="393"/>
              </a:spcBef>
              <a:spcAft>
                <a:spcPts val="0"/>
              </a:spcAft>
              <a:defRPr/>
            </a:lvl2pPr>
            <a:lvl3pPr marL="351230" indent="-175616">
              <a:lnSpc>
                <a:spcPct val="100000"/>
              </a:lnSpc>
              <a:spcBef>
                <a:spcPts val="393"/>
              </a:spcBef>
              <a:spcAft>
                <a:spcPts val="0"/>
              </a:spcAft>
              <a:defRPr sz="1147"/>
            </a:lvl3pPr>
            <a:lvl4pPr marL="526845" indent="-175616">
              <a:lnSpc>
                <a:spcPct val="100000"/>
              </a:lnSpc>
              <a:spcBef>
                <a:spcPts val="393"/>
              </a:spcBef>
              <a:spcAft>
                <a:spcPts val="0"/>
              </a:spcAft>
              <a:defRPr sz="1147"/>
            </a:lvl4pPr>
            <a:lvl5pPr marL="702475">
              <a:lnSpc>
                <a:spcPct val="100000"/>
              </a:lnSpc>
              <a:spcBef>
                <a:spcPts val="393"/>
              </a:spcBef>
              <a:spcAft>
                <a:spcPts val="0"/>
              </a:spcAft>
              <a:defRPr sz="1147"/>
            </a:lvl5pPr>
            <a:lvl6pPr marL="878085" indent="-175616">
              <a:lnSpc>
                <a:spcPct val="100000"/>
              </a:lnSpc>
              <a:spcBef>
                <a:spcPts val="393"/>
              </a:spcBef>
              <a:spcAft>
                <a:spcPts val="0"/>
              </a:spcAft>
              <a:defRPr sz="1147" baseline="0">
                <a:solidFill>
                  <a:schemeClr val="tx1">
                    <a:lumMod val="60000"/>
                    <a:lumOff val="40000"/>
                  </a:schemeClr>
                </a:solidFill>
              </a:defRPr>
            </a:lvl6pPr>
            <a:lvl7pPr marL="1053707" indent="-175616">
              <a:lnSpc>
                <a:spcPct val="100000"/>
              </a:lnSpc>
              <a:spcBef>
                <a:spcPts val="393"/>
              </a:spcBef>
              <a:spcAft>
                <a:spcPts val="0"/>
              </a:spcAft>
              <a:defRPr sz="1147">
                <a:solidFill>
                  <a:schemeClr val="tx1">
                    <a:lumMod val="60000"/>
                    <a:lumOff val="40000"/>
                  </a:schemeClr>
                </a:solidFill>
              </a:defRPr>
            </a:lvl7pPr>
            <a:lvl8pPr marL="1229332" indent="-175616">
              <a:lnSpc>
                <a:spcPct val="100000"/>
              </a:lnSpc>
              <a:spcBef>
                <a:spcPts val="393"/>
              </a:spcBef>
              <a:spcAft>
                <a:spcPts val="0"/>
              </a:spcAft>
              <a:defRPr sz="1147">
                <a:solidFill>
                  <a:schemeClr val="tx1">
                    <a:lumMod val="60000"/>
                    <a:lumOff val="40000"/>
                  </a:schemeClr>
                </a:solidFill>
              </a:defRPr>
            </a:lvl8pPr>
            <a:lvl9pPr marL="1404941" indent="-175616">
              <a:lnSpc>
                <a:spcPct val="100000"/>
              </a:lnSpc>
              <a:spcBef>
                <a:spcPts val="393"/>
              </a:spcBef>
              <a:spcAft>
                <a:spcPts val="0"/>
              </a:spcAft>
              <a:defRPr sz="1147">
                <a:solidFill>
                  <a:schemeClr val="tx1">
                    <a:lumMod val="60000"/>
                    <a:lumOff val="40000"/>
                  </a:schemeClr>
                </a:solidFill>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14" name="Text Placeholder 7"/>
          <p:cNvSpPr>
            <a:spLocks noGrp="1"/>
          </p:cNvSpPr>
          <p:nvPr>
            <p:ph type="body" sz="quarter" idx="16"/>
          </p:nvPr>
        </p:nvSpPr>
        <p:spPr>
          <a:xfrm>
            <a:off x="6335249" y="1122421"/>
            <a:ext cx="5327652" cy="5186363"/>
          </a:xfrm>
          <a:prstGeom prst="rect">
            <a:avLst/>
          </a:prstGeom>
        </p:spPr>
        <p:txBody>
          <a:bodyPr wrap="square" lIns="0" tIns="0" rIns="0" bIns="0"/>
          <a:lstStyle>
            <a:lvl1pPr>
              <a:lnSpc>
                <a:spcPct val="100000"/>
              </a:lnSpc>
              <a:spcBef>
                <a:spcPts val="393"/>
              </a:spcBef>
              <a:spcAft>
                <a:spcPts val="0"/>
              </a:spcAft>
              <a:defRPr/>
            </a:lvl1pPr>
            <a:lvl2pPr marL="175616" indent="-175616">
              <a:lnSpc>
                <a:spcPct val="100000"/>
              </a:lnSpc>
              <a:spcBef>
                <a:spcPts val="393"/>
              </a:spcBef>
              <a:spcAft>
                <a:spcPts val="0"/>
              </a:spcAft>
              <a:defRPr/>
            </a:lvl2pPr>
            <a:lvl3pPr marL="351230" indent="-175616">
              <a:lnSpc>
                <a:spcPct val="100000"/>
              </a:lnSpc>
              <a:spcBef>
                <a:spcPts val="393"/>
              </a:spcBef>
              <a:spcAft>
                <a:spcPts val="0"/>
              </a:spcAft>
              <a:defRPr sz="1147"/>
            </a:lvl3pPr>
            <a:lvl4pPr marL="526845" indent="-175616">
              <a:lnSpc>
                <a:spcPct val="100000"/>
              </a:lnSpc>
              <a:spcBef>
                <a:spcPts val="393"/>
              </a:spcBef>
              <a:spcAft>
                <a:spcPts val="0"/>
              </a:spcAft>
              <a:defRPr sz="1147"/>
            </a:lvl4pPr>
            <a:lvl5pPr marL="702475">
              <a:lnSpc>
                <a:spcPct val="100000"/>
              </a:lnSpc>
              <a:spcBef>
                <a:spcPts val="393"/>
              </a:spcBef>
              <a:spcAft>
                <a:spcPts val="0"/>
              </a:spcAft>
              <a:defRPr sz="1147"/>
            </a:lvl5pPr>
            <a:lvl6pPr marL="878085" indent="-175616">
              <a:lnSpc>
                <a:spcPct val="100000"/>
              </a:lnSpc>
              <a:spcBef>
                <a:spcPts val="393"/>
              </a:spcBef>
              <a:spcAft>
                <a:spcPts val="0"/>
              </a:spcAft>
              <a:defRPr sz="1147" baseline="0">
                <a:solidFill>
                  <a:schemeClr val="tx1">
                    <a:lumMod val="60000"/>
                    <a:lumOff val="40000"/>
                  </a:schemeClr>
                </a:solidFill>
              </a:defRPr>
            </a:lvl6pPr>
            <a:lvl7pPr marL="1053707" indent="-175616">
              <a:lnSpc>
                <a:spcPct val="100000"/>
              </a:lnSpc>
              <a:spcBef>
                <a:spcPts val="393"/>
              </a:spcBef>
              <a:spcAft>
                <a:spcPts val="0"/>
              </a:spcAft>
              <a:defRPr sz="1147">
                <a:solidFill>
                  <a:schemeClr val="tx1">
                    <a:lumMod val="60000"/>
                    <a:lumOff val="40000"/>
                  </a:schemeClr>
                </a:solidFill>
              </a:defRPr>
            </a:lvl7pPr>
            <a:lvl8pPr marL="1229332" indent="-175616">
              <a:lnSpc>
                <a:spcPct val="100000"/>
              </a:lnSpc>
              <a:spcBef>
                <a:spcPts val="393"/>
              </a:spcBef>
              <a:spcAft>
                <a:spcPts val="0"/>
              </a:spcAft>
              <a:defRPr sz="1147">
                <a:solidFill>
                  <a:schemeClr val="tx1">
                    <a:lumMod val="60000"/>
                    <a:lumOff val="40000"/>
                  </a:schemeClr>
                </a:solidFill>
              </a:defRPr>
            </a:lvl8pPr>
            <a:lvl9pPr marL="1404941" indent="-175616">
              <a:lnSpc>
                <a:spcPct val="100000"/>
              </a:lnSpc>
              <a:spcBef>
                <a:spcPts val="393"/>
              </a:spcBef>
              <a:spcAft>
                <a:spcPts val="0"/>
              </a:spcAft>
              <a:defRPr sz="1147">
                <a:solidFill>
                  <a:schemeClr val="tx1">
                    <a:lumMod val="60000"/>
                    <a:lumOff val="40000"/>
                  </a:schemeClr>
                </a:solidFill>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7" name="Slide Number Placeholder 9"/>
          <p:cNvSpPr>
            <a:spLocks noGrp="1"/>
          </p:cNvSpPr>
          <p:nvPr>
            <p:ph type="sldNum" sz="quarter" idx="17"/>
            <p:custDataLst>
              <p:tags r:id="rId3"/>
            </p:custDataLst>
          </p:nvPr>
        </p:nvSpPr>
        <p:spPr/>
        <p:txBody>
          <a:bodyPr/>
          <a:lstStyle>
            <a:lvl1pPr algn="r" rtl="1" fontAlgn="auto">
              <a:spcBef>
                <a:spcPts val="0"/>
              </a:spcBef>
              <a:spcAft>
                <a:spcPts val="0"/>
              </a:spcAft>
              <a:defRPr/>
            </a:lvl1pPr>
          </a:lstStyle>
          <a:p>
            <a:pPr>
              <a:defRPr/>
            </a:pPr>
            <a:fld id="{9923E336-E0D8-4A30-88E5-4F10982C919E}" type="slidenum">
              <a:rPr lang="en-US"/>
              <a:pPr>
                <a:defRPr/>
              </a:pPr>
              <a:t>‹#›</a:t>
            </a:fld>
            <a:endParaRPr lang="en-US"/>
          </a:p>
        </p:txBody>
      </p:sp>
      <p:sp>
        <p:nvSpPr>
          <p:cNvPr id="9" name="Footer Placeholder 10"/>
          <p:cNvSpPr>
            <a:spLocks noGrp="1"/>
          </p:cNvSpPr>
          <p:nvPr>
            <p:ph type="ftr" sz="quarter" idx="18"/>
            <p:custDataLst>
              <p:tags r:id="rId4"/>
            </p:custDataLst>
          </p:nvPr>
        </p:nvSpPr>
        <p:spPr/>
        <p:txBody>
          <a:bodyPr/>
          <a:lstStyle>
            <a:lvl1pPr algn="r" rtl="1" fontAlgn="auto">
              <a:spcBef>
                <a:spcPts val="0"/>
              </a:spcBef>
              <a:spcAft>
                <a:spcPts val="0"/>
              </a:spcAft>
              <a:defRPr/>
            </a:lvl1pPr>
          </a:lstStyle>
          <a:p>
            <a:pPr>
              <a:defRPr/>
            </a:pPr>
            <a:endParaRPr lang="en-US" dirty="0"/>
          </a:p>
        </p:txBody>
      </p:sp>
      <p:sp>
        <p:nvSpPr>
          <p:cNvPr id="11" name="Rectangle 5"/>
          <p:cNvSpPr>
            <a:spLocks noChangeArrowheads="1"/>
          </p:cNvSpPr>
          <p:nvPr/>
        </p:nvSpPr>
        <p:spPr bwMode="auto">
          <a:xfrm>
            <a:off x="8714081" y="6554199"/>
            <a:ext cx="3084074" cy="144247"/>
          </a:xfrm>
          <a:prstGeom prst="rect">
            <a:avLst/>
          </a:prstGeom>
          <a:noFill/>
          <a:ln w="25400" algn="ctr">
            <a:noFill/>
            <a:miter lim="800000"/>
            <a:headEnd/>
            <a:tailEnd/>
          </a:ln>
        </p:spPr>
        <p:txBody>
          <a:bodyPr lIns="0" tIns="0" rIns="0" bIns="0"/>
          <a:lstStyle/>
          <a:p>
            <a:pPr algn="r" defTabSz="892284">
              <a:lnSpc>
                <a:spcPts val="1059"/>
              </a:lnSpc>
              <a:defRPr/>
            </a:pPr>
            <a:r>
              <a:rPr lang="en-US" sz="794" dirty="0">
                <a:solidFill>
                  <a:srgbClr val="8C8C8C"/>
                </a:solidFill>
              </a:rPr>
              <a:t>  </a:t>
            </a:r>
          </a:p>
        </p:txBody>
      </p:sp>
    </p:spTree>
    <p:extLst>
      <p:ext uri="{BB962C8B-B14F-4D97-AF65-F5344CB8AC3E}">
        <p14:creationId xmlns:p14="http://schemas.microsoft.com/office/powerpoint/2010/main" val="277212448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Content_2">
    <p:bg>
      <p:bgPr>
        <a:solidFill>
          <a:srgbClr val="3C8A2E"/>
        </a:solidFill>
        <a:effectLst/>
      </p:bgPr>
    </p:bg>
    <p:spTree>
      <p:nvGrpSpPr>
        <p:cNvPr id="1" name=""/>
        <p:cNvGrpSpPr/>
        <p:nvPr/>
      </p:nvGrpSpPr>
      <p:grpSpPr>
        <a:xfrm>
          <a:off x="0" y="0"/>
          <a:ext cx="0" cy="0"/>
          <a:chOff x="0" y="0"/>
          <a:chExt cx="0" cy="0"/>
        </a:xfrm>
      </p:grpSpPr>
      <p:sp>
        <p:nvSpPr>
          <p:cNvPr id="5" name="Rectangle 5"/>
          <p:cNvSpPr txBox="1">
            <a:spLocks noChangeArrowheads="1"/>
          </p:cNvSpPr>
          <p:nvPr/>
        </p:nvSpPr>
        <p:spPr bwMode="auto">
          <a:xfrm>
            <a:off x="476298" y="6323064"/>
            <a:ext cx="273049" cy="161925"/>
          </a:xfrm>
          <a:prstGeom prst="rect">
            <a:avLst/>
          </a:prstGeom>
          <a:noFill/>
          <a:ln w="9525">
            <a:noFill/>
            <a:miter lim="800000"/>
            <a:headEnd/>
            <a:tailEnd/>
          </a:ln>
          <a:effectLst/>
        </p:spPr>
        <p:txBody>
          <a:bodyPr lIns="0" tIns="0" rIns="0" bIns="0" anchor="ctr"/>
          <a:lstStyle>
            <a:lvl1pPr algn="l" eaLnBrk="1" hangingPunct="1">
              <a:lnSpc>
                <a:spcPct val="100000"/>
              </a:lnSpc>
              <a:defRPr sz="700">
                <a:solidFill>
                  <a:schemeClr val="bg1"/>
                </a:solidFill>
              </a:defRPr>
            </a:lvl1pPr>
          </a:lstStyle>
          <a:p>
            <a:pPr marL="0" marR="0" lvl="0" indent="0" algn="l" defTabSz="887513" rtl="0" eaLnBrk="1" fontAlgn="base" latinLnBrk="0" hangingPunct="1">
              <a:lnSpc>
                <a:spcPct val="100000"/>
              </a:lnSpc>
              <a:spcBef>
                <a:spcPct val="0"/>
              </a:spcBef>
              <a:spcAft>
                <a:spcPct val="0"/>
              </a:spcAft>
              <a:buClrTx/>
              <a:buSzTx/>
              <a:buFontTx/>
              <a:buNone/>
              <a:tabLst/>
              <a:defRPr/>
            </a:pPr>
            <a:fld id="{0EBFA30D-845C-45CA-996A-95824793C4A9}" type="slidenum">
              <a:rPr kumimoji="0" lang="en-GB" sz="679" b="0" i="0" u="none" strike="noStrike" kern="1200" cap="none" spc="0" normalizeH="0" baseline="0" noProof="0" smtClean="0">
                <a:ln>
                  <a:noFill/>
                </a:ln>
                <a:solidFill>
                  <a:srgbClr val="FFFFFF"/>
                </a:solidFill>
                <a:effectLst/>
                <a:uLnTx/>
                <a:uFillTx/>
                <a:latin typeface="Arial" charset="0"/>
                <a:ea typeface="+mn-ea"/>
                <a:cs typeface="Arial"/>
              </a:rPr>
              <a:pPr marL="0" marR="0" lvl="0" indent="0" algn="l" defTabSz="887513" rtl="0" eaLnBrk="1" fontAlgn="base" latinLnBrk="0" hangingPunct="1">
                <a:lnSpc>
                  <a:spcPct val="100000"/>
                </a:lnSpc>
                <a:spcBef>
                  <a:spcPct val="0"/>
                </a:spcBef>
                <a:spcAft>
                  <a:spcPct val="0"/>
                </a:spcAft>
                <a:buClrTx/>
                <a:buSzTx/>
                <a:buFontTx/>
                <a:buNone/>
                <a:tabLst/>
                <a:defRPr/>
              </a:pPr>
              <a:t>‹#›</a:t>
            </a:fld>
            <a:endParaRPr kumimoji="0" lang="en-GB" sz="679" b="0" i="0" u="none" strike="noStrike" kern="1200" cap="none" spc="0" normalizeH="0" baseline="0" noProof="0" dirty="0">
              <a:ln>
                <a:noFill/>
              </a:ln>
              <a:solidFill>
                <a:srgbClr val="FFFFFF"/>
              </a:solidFill>
              <a:effectLst/>
              <a:uLnTx/>
              <a:uFillTx/>
              <a:latin typeface="Arial" charset="0"/>
              <a:ea typeface="+mn-ea"/>
              <a:cs typeface="Arial"/>
            </a:endParaRPr>
          </a:p>
        </p:txBody>
      </p:sp>
      <p:cxnSp>
        <p:nvCxnSpPr>
          <p:cNvPr id="6" name="Straight Connector 4"/>
          <p:cNvCxnSpPr>
            <a:cxnSpLocks noChangeShapeType="1"/>
          </p:cNvCxnSpPr>
          <p:nvPr/>
        </p:nvCxnSpPr>
        <p:spPr bwMode="auto">
          <a:xfrm>
            <a:off x="2677620" y="1662113"/>
            <a:ext cx="4430183" cy="0"/>
          </a:xfrm>
          <a:prstGeom prst="line">
            <a:avLst/>
          </a:prstGeom>
          <a:noFill/>
          <a:ln w="6350" algn="ctr">
            <a:solidFill>
              <a:srgbClr val="FFFFFF"/>
            </a:solidFill>
            <a:round/>
            <a:headEnd/>
            <a:tailEnd/>
          </a:ln>
          <a:extLst>
            <a:ext uri="{909E8E84-426E-40DD-AFC4-6F175D3DCCD1}">
              <a14:hiddenFill xmlns:a14="http://schemas.microsoft.com/office/drawing/2010/main">
                <a:noFill/>
              </a14:hiddenFill>
            </a:ext>
          </a:extLst>
        </p:spPr>
      </p:cxnSp>
      <p:cxnSp>
        <p:nvCxnSpPr>
          <p:cNvPr id="8" name="Straight Connector 5"/>
          <p:cNvCxnSpPr>
            <a:cxnSpLocks noChangeShapeType="1"/>
          </p:cNvCxnSpPr>
          <p:nvPr/>
        </p:nvCxnSpPr>
        <p:spPr bwMode="auto">
          <a:xfrm>
            <a:off x="7224221" y="4216400"/>
            <a:ext cx="4294716" cy="0"/>
          </a:xfrm>
          <a:prstGeom prst="line">
            <a:avLst/>
          </a:prstGeom>
          <a:noFill/>
          <a:ln w="6350" algn="ctr">
            <a:solidFill>
              <a:srgbClr val="FFFFFF"/>
            </a:solidFill>
            <a:round/>
            <a:headEnd/>
            <a:tailEnd/>
          </a:ln>
          <a:extLst>
            <a:ext uri="{909E8E84-426E-40DD-AFC4-6F175D3DCCD1}">
              <a14:hiddenFill xmlns:a14="http://schemas.microsoft.com/office/drawing/2010/main">
                <a:noFill/>
              </a14:hiddenFill>
            </a:ext>
          </a:extLst>
        </p:spPr>
      </p:cxnSp>
      <p:sp>
        <p:nvSpPr>
          <p:cNvPr id="9" name="Footer Placeholder 4"/>
          <p:cNvSpPr txBox="1">
            <a:spLocks/>
          </p:cNvSpPr>
          <p:nvPr/>
        </p:nvSpPr>
        <p:spPr>
          <a:xfrm>
            <a:off x="7327935" y="6356409"/>
            <a:ext cx="4720166" cy="365125"/>
          </a:xfrm>
          <a:prstGeom prst="rect">
            <a:avLst/>
          </a:prstGeom>
        </p:spPr>
        <p:txBody>
          <a:bodyPr lIns="0" tIns="0" rIns="0" bIns="0" rtlCol="1" anchor="b"/>
          <a:lstStyle>
            <a:lvl1pPr algn="ctr">
              <a:defRPr sz="1200">
                <a:solidFill>
                  <a:schemeClr val="tx1">
                    <a:tint val="75000"/>
                  </a:schemeClr>
                </a:solidFill>
              </a:defRPr>
            </a:lvl1pPr>
          </a:lstStyle>
          <a:p>
            <a:pPr marL="0" marR="0" lvl="0" indent="0" algn="r" defTabSz="887513" rtl="1" eaLnBrk="1" fontAlgn="auto" latinLnBrk="0" hangingPunct="1">
              <a:lnSpc>
                <a:spcPct val="100000"/>
              </a:lnSpc>
              <a:spcBef>
                <a:spcPts val="0"/>
              </a:spcBef>
              <a:spcAft>
                <a:spcPts val="0"/>
              </a:spcAft>
              <a:buClrTx/>
              <a:buSzTx/>
              <a:buFontTx/>
              <a:buNone/>
              <a:tabLst/>
              <a:defRPr/>
            </a:pPr>
            <a:r>
              <a:rPr kumimoji="0" lang="en-US" sz="776" b="0" i="0" u="none" strike="noStrike" kern="1200" cap="none" spc="0" normalizeH="0" baseline="0" noProof="0" dirty="0">
                <a:ln>
                  <a:noFill/>
                </a:ln>
                <a:solidFill>
                  <a:srgbClr val="FFFFFF"/>
                </a:solidFill>
                <a:effectLst/>
                <a:uLnTx/>
                <a:uFillTx/>
                <a:latin typeface="Calibri" pitchFamily="34" charset="0"/>
                <a:ea typeface="+mn-ea"/>
                <a:cs typeface="Calibri" pitchFamily="34" charset="0"/>
              </a:rPr>
              <a:t>  </a:t>
            </a:r>
          </a:p>
        </p:txBody>
      </p:sp>
      <p:sp>
        <p:nvSpPr>
          <p:cNvPr id="7" name="Text Placeholder 4"/>
          <p:cNvSpPr>
            <a:spLocks noGrp="1"/>
          </p:cNvSpPr>
          <p:nvPr>
            <p:ph type="body" sz="quarter" idx="11"/>
          </p:nvPr>
        </p:nvSpPr>
        <p:spPr>
          <a:xfrm>
            <a:off x="2686545" y="2735263"/>
            <a:ext cx="4419600" cy="3191006"/>
          </a:xfrm>
        </p:spPr>
        <p:txBody>
          <a:bodyPr/>
          <a:lstStyle>
            <a:lvl1pPr>
              <a:spcAft>
                <a:spcPts val="678"/>
              </a:spcAft>
              <a:defRPr>
                <a:solidFill>
                  <a:srgbClr val="FFFFFF"/>
                </a:solidFill>
              </a:defRPr>
            </a:lvl1pPr>
            <a:lvl2pPr>
              <a:spcAft>
                <a:spcPts val="0"/>
              </a:spcAft>
              <a:defRPr b="0">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he-IL"/>
              <a:t>ערוך סגנונות טקסט של תבנית בסיס</a:t>
            </a:r>
          </a:p>
          <a:p>
            <a:pPr lvl="1"/>
            <a:r>
              <a:rPr lang="he-IL"/>
              <a:t>רמה שניה</a:t>
            </a:r>
          </a:p>
        </p:txBody>
      </p:sp>
      <p:sp>
        <p:nvSpPr>
          <p:cNvPr id="11" name="Text Placeholder 6"/>
          <p:cNvSpPr>
            <a:spLocks noGrp="1"/>
          </p:cNvSpPr>
          <p:nvPr>
            <p:ph type="body" sz="quarter" idx="12"/>
          </p:nvPr>
        </p:nvSpPr>
        <p:spPr>
          <a:xfrm>
            <a:off x="2676823" y="1670363"/>
            <a:ext cx="4441092" cy="469299"/>
          </a:xfrm>
        </p:spPr>
        <p:txBody>
          <a:bodyPr/>
          <a:lstStyle>
            <a:lvl1pPr>
              <a:lnSpc>
                <a:spcPts val="3104"/>
              </a:lnSpc>
              <a:spcAft>
                <a:spcPts val="0"/>
              </a:spcAft>
              <a:defRPr sz="2912" b="0">
                <a:solidFill>
                  <a:srgbClr val="FFFFFF"/>
                </a:solidFill>
                <a:latin typeface="+mj-lt"/>
              </a:defRPr>
            </a:lvl1pPr>
            <a:lvl2pPr>
              <a:defRPr>
                <a:solidFill>
                  <a:srgbClr val="FFFFFF"/>
                </a:solidFill>
              </a:defRPr>
            </a:lvl2pPr>
          </a:lstStyle>
          <a:p>
            <a:pPr lvl="0"/>
            <a:r>
              <a:rPr lang="he-IL"/>
              <a:t>ערוך סגנונות טקסט של תבנית בסיס</a:t>
            </a:r>
          </a:p>
        </p:txBody>
      </p:sp>
      <p:sp>
        <p:nvSpPr>
          <p:cNvPr id="20" name="Text Placeholder 19"/>
          <p:cNvSpPr>
            <a:spLocks noGrp="1"/>
          </p:cNvSpPr>
          <p:nvPr>
            <p:ph type="body" sz="quarter" idx="13"/>
          </p:nvPr>
        </p:nvSpPr>
        <p:spPr>
          <a:xfrm>
            <a:off x="7268315" y="4283076"/>
            <a:ext cx="4249616" cy="1689100"/>
          </a:xfrm>
        </p:spPr>
        <p:txBody>
          <a:bodyPr/>
          <a:lstStyle>
            <a:lvl1pPr>
              <a:lnSpc>
                <a:spcPct val="100000"/>
              </a:lnSpc>
              <a:spcAft>
                <a:spcPts val="388"/>
              </a:spcAft>
              <a:defRPr sz="1359" b="0">
                <a:solidFill>
                  <a:schemeClr val="bg2"/>
                </a:solidFill>
                <a:latin typeface="+mj-lt"/>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he-IL"/>
              <a:t>ערוך סגנונות טקסט של תבנית בסיס</a:t>
            </a:r>
          </a:p>
        </p:txBody>
      </p:sp>
      <p:sp>
        <p:nvSpPr>
          <p:cNvPr id="10" name="Footer Placeholder 6"/>
          <p:cNvSpPr>
            <a:spLocks noGrp="1"/>
          </p:cNvSpPr>
          <p:nvPr>
            <p:ph type="ftr" sz="quarter" idx="14"/>
          </p:nvPr>
        </p:nvSpPr>
        <p:spPr>
          <a:xfrm>
            <a:off x="476254" y="6561196"/>
            <a:ext cx="3860800" cy="193675"/>
          </a:xfrm>
          <a:prstGeom prst="rect">
            <a:avLst/>
          </a:prstGeom>
        </p:spPr>
        <p:txBody>
          <a:bodyPr vert="horz" lIns="91292" tIns="45645" rIns="91292" bIns="45645" rtlCol="0" anchor="ctr" anchorCtr="0"/>
          <a:lstStyle>
            <a:lvl1pPr algn="l">
              <a:defRPr lang="en-US" sz="776" kern="1200">
                <a:solidFill>
                  <a:srgbClr val="FFFFFF"/>
                </a:solidFill>
                <a:latin typeface="Calibri" pitchFamily="34" charset="0"/>
                <a:ea typeface="+mn-ea"/>
                <a:cs typeface="Calibri" pitchFamily="34" charset="0"/>
              </a:defRPr>
            </a:lvl1pPr>
          </a:lstStyle>
          <a:p>
            <a:pPr defTabSz="887513" rtl="1">
              <a:defRPr/>
            </a:pPr>
            <a:endParaRPr lang="he-IL"/>
          </a:p>
        </p:txBody>
      </p:sp>
      <p:sp>
        <p:nvSpPr>
          <p:cNvPr id="12" name="Slide Number Placeholder 6"/>
          <p:cNvSpPr>
            <a:spLocks noGrp="1"/>
          </p:cNvSpPr>
          <p:nvPr>
            <p:ph type="sldNum" sz="quarter" idx="15"/>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F3FBC33A-DCDA-4C7A-A2B3-5ACB1836385C}" type="slidenum">
              <a:rPr lang="he-IL" altLang="he-IL" smtClean="0"/>
              <a:pPr defTabSz="887513">
                <a:defRPr/>
              </a:pPr>
              <a:t>‹#›</a:t>
            </a:fld>
            <a:endParaRPr lang="he-IL" altLang="he-IL"/>
          </a:p>
        </p:txBody>
      </p:sp>
    </p:spTree>
    <p:extLst>
      <p:ext uri="{BB962C8B-B14F-4D97-AF65-F5344CB8AC3E}">
        <p14:creationId xmlns:p14="http://schemas.microsoft.com/office/powerpoint/2010/main" val="36502886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שקופית כותרת">
    <p:spTree>
      <p:nvGrpSpPr>
        <p:cNvPr id="1" name=""/>
        <p:cNvGrpSpPr/>
        <p:nvPr/>
      </p:nvGrpSpPr>
      <p:grpSpPr>
        <a:xfrm>
          <a:off x="0" y="0"/>
          <a:ext cx="0" cy="0"/>
          <a:chOff x="0" y="0"/>
          <a:chExt cx="0" cy="0"/>
        </a:xfrm>
      </p:grpSpPr>
      <p:sp>
        <p:nvSpPr>
          <p:cNvPr id="15" name="Title 14"/>
          <p:cNvSpPr>
            <a:spLocks noGrp="1"/>
          </p:cNvSpPr>
          <p:nvPr>
            <p:ph type="title"/>
          </p:nvPr>
        </p:nvSpPr>
        <p:spPr>
          <a:xfrm>
            <a:off x="971046" y="2430459"/>
            <a:ext cx="11050991" cy="785818"/>
          </a:xfrm>
        </p:spPr>
        <p:txBody>
          <a:bodyPr tIns="0" bIns="0"/>
          <a:lstStyle>
            <a:lvl1pPr algn="r" rtl="1">
              <a:defRPr sz="5241" b="0">
                <a:solidFill>
                  <a:schemeClr val="tx2"/>
                </a:solidFill>
                <a:latin typeface="Times New Roman" pitchFamily="18" charset="0"/>
                <a:cs typeface="Times New Roman" pitchFamily="18" charset="0"/>
              </a:defRPr>
            </a:lvl1pPr>
          </a:lstStyle>
          <a:p>
            <a:r>
              <a:rPr lang="he-IL"/>
              <a:t>לחץ כדי לערוך סגנון כותרת של תבנית בסיס</a:t>
            </a:r>
            <a:endParaRPr lang="he-IL" dirty="0"/>
          </a:p>
        </p:txBody>
      </p:sp>
      <p:sp>
        <p:nvSpPr>
          <p:cNvPr id="17" name="Text Placeholder 16"/>
          <p:cNvSpPr>
            <a:spLocks noGrp="1"/>
          </p:cNvSpPr>
          <p:nvPr>
            <p:ph type="body" sz="quarter" idx="13"/>
          </p:nvPr>
        </p:nvSpPr>
        <p:spPr>
          <a:xfrm>
            <a:off x="3669325" y="3216276"/>
            <a:ext cx="8352693" cy="500062"/>
          </a:xfrm>
        </p:spPr>
        <p:txBody>
          <a:bodyPr>
            <a:noAutofit/>
          </a:bodyPr>
          <a:lstStyle>
            <a:lvl1pPr algn="r" rtl="1">
              <a:defRPr sz="3106" b="0">
                <a:solidFill>
                  <a:schemeClr val="tx2"/>
                </a:solidFill>
                <a:latin typeface="Times New Roman" pitchFamily="18" charset="0"/>
                <a:cs typeface="Times New Roman" pitchFamily="18" charset="0"/>
              </a:defRPr>
            </a:lvl1pPr>
            <a:lvl5pPr>
              <a:buNone/>
              <a:defRPr/>
            </a:lvl5pPr>
          </a:lstStyle>
          <a:p>
            <a:pPr lvl="0"/>
            <a:r>
              <a:rPr lang="he-IL"/>
              <a:t>ערוך סגנונות טקסט של תבנית בסיס</a:t>
            </a:r>
          </a:p>
        </p:txBody>
      </p:sp>
      <p:sp>
        <p:nvSpPr>
          <p:cNvPr id="6" name="Slide Number Placeholder 6"/>
          <p:cNvSpPr>
            <a:spLocks noGrp="1"/>
          </p:cNvSpPr>
          <p:nvPr>
            <p:ph type="sldNum" sz="quarter" idx="14"/>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AF1BAD94-0CF2-489F-BAE8-AD4D4E31C6CF}" type="slidenum">
              <a:rPr lang="he-IL" altLang="he-IL" smtClean="0"/>
              <a:pPr defTabSz="887513">
                <a:defRPr/>
              </a:pPr>
              <a:t>‹#›</a:t>
            </a:fld>
            <a:endParaRPr lang="he-IL" altLang="he-IL"/>
          </a:p>
        </p:txBody>
      </p:sp>
    </p:spTree>
    <p:extLst>
      <p:ext uri="{BB962C8B-B14F-4D97-AF65-F5344CB8AC3E}">
        <p14:creationId xmlns:p14="http://schemas.microsoft.com/office/powerpoint/2010/main" val="304554832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a:xfrm>
            <a:off x="573672" y="363756"/>
            <a:ext cx="11044767" cy="414770"/>
          </a:xfrm>
          <a:solidFill>
            <a:schemeClr val="bg1"/>
          </a:solidFill>
        </p:spPr>
        <p:txBody>
          <a:bodyPr>
            <a:spAutoFit/>
          </a:bodyPr>
          <a:lstStyle>
            <a:lvl1pPr algn="l">
              <a:lnSpc>
                <a:spcPct val="90000"/>
              </a:lnSpc>
              <a:defRPr sz="2329" b="0" i="0">
                <a:solidFill>
                  <a:srgbClr val="7F7F7F"/>
                </a:solidFill>
                <a:latin typeface="Arial Black"/>
                <a:cs typeface="Arial Black"/>
              </a:defRPr>
            </a:lvl1pPr>
          </a:lstStyle>
          <a:p>
            <a:r>
              <a:rPr lang="he-IL"/>
              <a:t>לחץ כדי לערוך סגנון כותרת של תבנית בסיס</a:t>
            </a:r>
            <a:endParaRPr lang="en-US" dirty="0"/>
          </a:p>
        </p:txBody>
      </p:sp>
      <p:sp>
        <p:nvSpPr>
          <p:cNvPr id="3" name="Slide Number Placeholder 6"/>
          <p:cNvSpPr>
            <a:spLocks noGrp="1"/>
          </p:cNvSpPr>
          <p:nvPr>
            <p:ph type="sldNum" sz="quarter" idx="10"/>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2CCE313F-6B5B-431D-A359-0B6DEEF50F27}" type="slidenum">
              <a:rPr lang="he-IL" altLang="he-IL" smtClean="0"/>
              <a:pPr defTabSz="887513">
                <a:defRPr/>
              </a:pPr>
              <a:t>‹#›</a:t>
            </a:fld>
            <a:endParaRPr lang="he-IL" altLang="he-IL"/>
          </a:p>
        </p:txBody>
      </p:sp>
    </p:spTree>
    <p:extLst>
      <p:ext uri="{BB962C8B-B14F-4D97-AF65-F5344CB8AC3E}">
        <p14:creationId xmlns:p14="http://schemas.microsoft.com/office/powerpoint/2010/main" val="24641655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פריסה מותאמת אישית">
    <p:spTree>
      <p:nvGrpSpPr>
        <p:cNvPr id="1" name=""/>
        <p:cNvGrpSpPr/>
        <p:nvPr/>
      </p:nvGrpSpPr>
      <p:grpSpPr>
        <a:xfrm>
          <a:off x="0" y="0"/>
          <a:ext cx="0" cy="0"/>
          <a:chOff x="0" y="0"/>
          <a:chExt cx="0" cy="0"/>
        </a:xfrm>
      </p:grpSpPr>
      <p:sp>
        <p:nvSpPr>
          <p:cNvPr id="2" name="Footer Placeholder 4"/>
          <p:cNvSpPr txBox="1">
            <a:spLocks/>
          </p:cNvSpPr>
          <p:nvPr/>
        </p:nvSpPr>
        <p:spPr>
          <a:xfrm>
            <a:off x="7327935" y="6356409"/>
            <a:ext cx="4720166" cy="365125"/>
          </a:xfrm>
          <a:prstGeom prst="rect">
            <a:avLst/>
          </a:prstGeom>
        </p:spPr>
        <p:txBody>
          <a:bodyPr lIns="0" tIns="0" rIns="0" bIns="0" rtlCol="1" anchor="b"/>
          <a:lstStyle>
            <a:lvl1pPr algn="ctr">
              <a:defRPr sz="1200">
                <a:solidFill>
                  <a:schemeClr val="tx1">
                    <a:tint val="75000"/>
                  </a:schemeClr>
                </a:solidFill>
              </a:defRPr>
            </a:lvl1pPr>
          </a:lstStyle>
          <a:p>
            <a:pPr marL="0" marR="0" lvl="0" indent="0" algn="r" defTabSz="887513" rtl="1" eaLnBrk="1" fontAlgn="auto" latinLnBrk="0" hangingPunct="1">
              <a:lnSpc>
                <a:spcPct val="100000"/>
              </a:lnSpc>
              <a:spcBef>
                <a:spcPts val="0"/>
              </a:spcBef>
              <a:spcAft>
                <a:spcPts val="0"/>
              </a:spcAft>
              <a:buClrTx/>
              <a:buSzTx/>
              <a:buFontTx/>
              <a:buNone/>
              <a:tabLst/>
              <a:defRPr/>
            </a:pPr>
            <a:r>
              <a:rPr kumimoji="0" lang="en-US" sz="776" b="0" i="0" u="none" strike="noStrike" kern="1200" cap="none" spc="0" normalizeH="0" baseline="0" noProof="0" dirty="0">
                <a:ln>
                  <a:noFill/>
                </a:ln>
                <a:solidFill>
                  <a:srgbClr val="000000">
                    <a:tint val="75000"/>
                  </a:srgbClr>
                </a:solidFill>
                <a:effectLst/>
                <a:uLnTx/>
                <a:uFillTx/>
                <a:latin typeface="Calibri" pitchFamily="34" charset="0"/>
                <a:ea typeface="+mn-ea"/>
                <a:cs typeface="Calibri" pitchFamily="34" charset="0"/>
              </a:rPr>
              <a:t>  </a:t>
            </a:r>
          </a:p>
        </p:txBody>
      </p:sp>
      <p:sp>
        <p:nvSpPr>
          <p:cNvPr id="3" name="Slide Number Placeholder 6"/>
          <p:cNvSpPr>
            <a:spLocks noGrp="1"/>
          </p:cNvSpPr>
          <p:nvPr>
            <p:ph type="sldNum" sz="quarter" idx="10"/>
          </p:nvPr>
        </p:nvSpPr>
        <p:spPr>
          <a:xfrm>
            <a:off x="5655736" y="6356408"/>
            <a:ext cx="706967" cy="116034"/>
          </a:xfrm>
          <a:prstGeom prst="rect">
            <a:avLst/>
          </a:prstGeom>
        </p:spPr>
        <p:txBody>
          <a:bodyPr vert="horz" wrap="square" lIns="91292" tIns="45645" rIns="91292" bIns="45645" numCol="1" anchor="t" anchorCtr="0" compatLnSpc="1">
            <a:prstTxWarp prst="textNoShape">
              <a:avLst/>
            </a:prstTxWarp>
          </a:bodyPr>
          <a:lstStyle>
            <a:lvl1pPr>
              <a:defRPr>
                <a:solidFill>
                  <a:srgbClr val="7F7F7F"/>
                </a:solidFill>
                <a:latin typeface="Calibri" pitchFamily="34" charset="0"/>
              </a:defRPr>
            </a:lvl1pPr>
          </a:lstStyle>
          <a:p>
            <a:pPr defTabSz="887513">
              <a:defRPr/>
            </a:pPr>
            <a:fld id="{ADB55E0D-E81D-446F-891C-2C119C48415B}" type="slidenum">
              <a:rPr lang="he-IL" altLang="he-IL" smtClean="0"/>
              <a:pPr defTabSz="887513">
                <a:defRPr/>
              </a:pPr>
              <a:t>‹#›</a:t>
            </a:fld>
            <a:endParaRPr lang="he-IL" altLang="he-IL"/>
          </a:p>
        </p:txBody>
      </p:sp>
    </p:spTree>
    <p:extLst>
      <p:ext uri="{BB962C8B-B14F-4D97-AF65-F5344CB8AC3E}">
        <p14:creationId xmlns:p14="http://schemas.microsoft.com/office/powerpoint/2010/main" val="123887653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p:cSld name="Title and one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1" y="0"/>
          <a:ext cx="194733" cy="158750"/>
        </p:xfrm>
        <a:graphic>
          <a:graphicData uri="http://schemas.openxmlformats.org/presentationml/2006/ole">
            <mc:AlternateContent xmlns:mc="http://schemas.openxmlformats.org/markup-compatibility/2006">
              <mc:Choice xmlns:v="urn:schemas-microsoft-com:vml" Requires="v">
                <p:oleObj spid="_x0000_s9234" name="think-cell Slide" r:id="rId7" imgW="0" imgH="0" progId="">
                  <p:embed/>
                </p:oleObj>
              </mc:Choice>
              <mc:Fallback>
                <p:oleObj name="think-cell Slide" r:id="rId7" imgW="0" imgH="0" progId="">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9473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Placeholder 1"/>
          <p:cNvSpPr>
            <a:spLocks noGrp="1"/>
          </p:cNvSpPr>
          <p:nvPr>
            <p:ph type="title"/>
            <p:custDataLst>
              <p:tags r:id="rId3"/>
            </p:custDataLst>
          </p:nvPr>
        </p:nvSpPr>
        <p:spPr bwMode="auto">
          <a:xfrm>
            <a:off x="529174" y="300039"/>
            <a:ext cx="11133666" cy="595311"/>
          </a:xfrm>
          <a:prstGeom prst="rect">
            <a:avLst/>
          </a:prstGeom>
          <a:noFill/>
          <a:ln w="9525">
            <a:noFill/>
            <a:miter lim="800000"/>
            <a:headEnd/>
            <a:tailEnd/>
          </a:ln>
        </p:spPr>
        <p:txBody>
          <a:bodyPr/>
          <a:lstStyle/>
          <a:p>
            <a:pPr lvl="0"/>
            <a:r>
              <a:rPr lang="he-IL" noProof="0"/>
              <a:t>לחץ כדי לערוך סגנון כותרת של תבנית בסיס</a:t>
            </a:r>
            <a:endParaRPr lang="en-US" noProof="0" dirty="0"/>
          </a:p>
        </p:txBody>
      </p:sp>
      <p:sp>
        <p:nvSpPr>
          <p:cNvPr id="11" name="Text Placeholder 7"/>
          <p:cNvSpPr>
            <a:spLocks noGrp="1"/>
          </p:cNvSpPr>
          <p:nvPr>
            <p:ph type="body" sz="quarter" idx="12"/>
            <p:custDataLst>
              <p:tags r:id="rId4"/>
            </p:custDataLst>
          </p:nvPr>
        </p:nvSpPr>
        <p:spPr>
          <a:xfrm>
            <a:off x="529207" y="1123967"/>
            <a:ext cx="11133668" cy="5186363"/>
          </a:xfrm>
          <a:prstGeom prst="rect">
            <a:avLst/>
          </a:prstGeom>
        </p:spPr>
        <p:txBody>
          <a:bodyPr wrap="square" lIns="0" tIns="0" rIns="0" bIns="0"/>
          <a:lstStyle>
            <a:lvl1pPr marL="0" indent="0">
              <a:lnSpc>
                <a:spcPct val="100000"/>
              </a:lnSpc>
              <a:spcBef>
                <a:spcPts val="388"/>
              </a:spcBef>
              <a:spcAft>
                <a:spcPts val="0"/>
              </a:spcAft>
              <a:defRPr>
                <a:solidFill>
                  <a:schemeClr val="bg1">
                    <a:lumMod val="50000"/>
                  </a:schemeClr>
                </a:solidFill>
              </a:defRPr>
            </a:lvl1pPr>
            <a:lvl2pPr marL="174423" indent="-174423">
              <a:lnSpc>
                <a:spcPct val="100000"/>
              </a:lnSpc>
              <a:spcBef>
                <a:spcPts val="388"/>
              </a:spcBef>
              <a:spcAft>
                <a:spcPts val="0"/>
              </a:spcAft>
              <a:defRPr>
                <a:solidFill>
                  <a:schemeClr val="bg1">
                    <a:lumMod val="50000"/>
                  </a:schemeClr>
                </a:solidFill>
              </a:defRPr>
            </a:lvl2pPr>
            <a:lvl3pPr marL="348850" indent="-174423">
              <a:lnSpc>
                <a:spcPct val="100000"/>
              </a:lnSpc>
              <a:spcBef>
                <a:spcPts val="388"/>
              </a:spcBef>
              <a:spcAft>
                <a:spcPts val="0"/>
              </a:spcAft>
              <a:defRPr sz="1165">
                <a:solidFill>
                  <a:schemeClr val="bg1">
                    <a:lumMod val="50000"/>
                  </a:schemeClr>
                </a:solidFill>
              </a:defRPr>
            </a:lvl3pPr>
            <a:lvl4pPr marL="523270" indent="-174423">
              <a:lnSpc>
                <a:spcPct val="100000"/>
              </a:lnSpc>
              <a:spcBef>
                <a:spcPts val="388"/>
              </a:spcBef>
              <a:spcAft>
                <a:spcPts val="0"/>
              </a:spcAft>
              <a:defRPr sz="1165">
                <a:solidFill>
                  <a:schemeClr val="bg1">
                    <a:lumMod val="50000"/>
                  </a:schemeClr>
                </a:solidFill>
              </a:defRPr>
            </a:lvl4pPr>
            <a:lvl5pPr marL="697700">
              <a:lnSpc>
                <a:spcPct val="100000"/>
              </a:lnSpc>
              <a:spcBef>
                <a:spcPts val="388"/>
              </a:spcBef>
              <a:spcAft>
                <a:spcPts val="0"/>
              </a:spcAft>
              <a:defRPr sz="1165">
                <a:solidFill>
                  <a:schemeClr val="bg1">
                    <a:lumMod val="50000"/>
                  </a:schemeClr>
                </a:solidFill>
              </a:defRPr>
            </a:lvl5pPr>
            <a:lvl6pPr marL="872125" indent="-174423">
              <a:lnSpc>
                <a:spcPct val="100000"/>
              </a:lnSpc>
              <a:spcBef>
                <a:spcPts val="388"/>
              </a:spcBef>
              <a:spcAft>
                <a:spcPts val="0"/>
              </a:spcAft>
              <a:defRPr sz="1165" baseline="0">
                <a:solidFill>
                  <a:schemeClr val="tx1">
                    <a:lumMod val="60000"/>
                    <a:lumOff val="40000"/>
                  </a:schemeClr>
                </a:solidFill>
              </a:defRPr>
            </a:lvl6pPr>
            <a:lvl7pPr marL="1046549" indent="-174423">
              <a:lnSpc>
                <a:spcPct val="100000"/>
              </a:lnSpc>
              <a:spcBef>
                <a:spcPts val="388"/>
              </a:spcBef>
              <a:spcAft>
                <a:spcPts val="0"/>
              </a:spcAft>
              <a:defRPr sz="1165">
                <a:solidFill>
                  <a:schemeClr val="tx1">
                    <a:lumMod val="60000"/>
                    <a:lumOff val="40000"/>
                  </a:schemeClr>
                </a:solidFill>
              </a:defRPr>
            </a:lvl7pPr>
            <a:lvl8pPr marL="1220976" indent="-174423">
              <a:lnSpc>
                <a:spcPct val="100000"/>
              </a:lnSpc>
              <a:spcBef>
                <a:spcPts val="388"/>
              </a:spcBef>
              <a:spcAft>
                <a:spcPts val="0"/>
              </a:spcAft>
              <a:defRPr sz="1165">
                <a:solidFill>
                  <a:schemeClr val="tx1">
                    <a:lumMod val="60000"/>
                    <a:lumOff val="40000"/>
                  </a:schemeClr>
                </a:solidFill>
              </a:defRPr>
            </a:lvl8pPr>
            <a:lvl9pPr marL="1395398" indent="-174423">
              <a:lnSpc>
                <a:spcPct val="100000"/>
              </a:lnSpc>
              <a:spcBef>
                <a:spcPts val="388"/>
              </a:spcBef>
              <a:spcAft>
                <a:spcPts val="0"/>
              </a:spcAft>
              <a:defRPr sz="1165">
                <a:solidFill>
                  <a:schemeClr val="tx1">
                    <a:lumMod val="60000"/>
                    <a:lumOff val="40000"/>
                  </a:schemeClr>
                </a:solidFill>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9" name="Footer Placeholder 4"/>
          <p:cNvSpPr>
            <a:spLocks noGrp="1"/>
          </p:cNvSpPr>
          <p:nvPr>
            <p:ph type="ftr" sz="quarter" idx="14"/>
            <p:custDataLst>
              <p:tags r:id="rId5"/>
            </p:custDataLst>
          </p:nvPr>
        </p:nvSpPr>
        <p:spPr>
          <a:xfrm>
            <a:off x="1028703" y="6554789"/>
            <a:ext cx="5757333" cy="129138"/>
          </a:xfrm>
          <a:prstGeom prst="rect">
            <a:avLst/>
          </a:prstGeom>
        </p:spPr>
        <p:txBody>
          <a:bodyPr lIns="91307" tIns="45652" rIns="91307" bIns="45652"/>
          <a:lstStyle>
            <a:lvl1pPr>
              <a:defRPr/>
            </a:lvl1pPr>
          </a:lstStyle>
          <a:p>
            <a:pPr algn="r" defTabSz="887513" rtl="1"/>
            <a:endParaRPr lang="en-US" sz="2329" dirty="0">
              <a:solidFill>
                <a:srgbClr val="000000"/>
              </a:solidFill>
              <a:latin typeface="Times New Roman" pitchFamily="18" charset="0"/>
            </a:endParaRPr>
          </a:p>
        </p:txBody>
      </p:sp>
      <p:sp>
        <p:nvSpPr>
          <p:cNvPr id="7" name="Text Box 7"/>
          <p:cNvSpPr txBox="1">
            <a:spLocks noChangeArrowheads="1"/>
          </p:cNvSpPr>
          <p:nvPr/>
        </p:nvSpPr>
        <p:spPr bwMode="auto">
          <a:xfrm>
            <a:off x="11210141" y="6624437"/>
            <a:ext cx="597920" cy="1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lvl="0" indent="0" algn="r" defTabSz="887513" rtl="1" eaLnBrk="0" fontAlgn="base" latinLnBrk="0" hangingPunct="0">
              <a:lnSpc>
                <a:spcPct val="100000"/>
              </a:lnSpc>
              <a:spcBef>
                <a:spcPct val="0"/>
              </a:spcBef>
              <a:spcAft>
                <a:spcPct val="0"/>
              </a:spcAft>
              <a:buClrTx/>
              <a:buSzTx/>
              <a:buFontTx/>
              <a:buNone/>
              <a:tabLst/>
              <a:defRPr/>
            </a:pPr>
            <a:r>
              <a:rPr kumimoji="0" lang="en-US" altLang="he-IL" sz="679" b="0" i="0" u="none" strike="noStrike" kern="1200" cap="none" spc="0" normalizeH="0" baseline="0" noProof="0" dirty="0">
                <a:ln>
                  <a:noFill/>
                </a:ln>
                <a:solidFill>
                  <a:srgbClr val="7F7F7F"/>
                </a:solidFill>
                <a:effectLst/>
                <a:uLnTx/>
                <a:uFillTx/>
                <a:latin typeface="Arial" pitchFamily="34" charset="0"/>
                <a:ea typeface="+mn-ea"/>
                <a:cs typeface="Arial" pitchFamily="34" charset="0"/>
              </a:rPr>
              <a:t>© 2015 Deloitte</a:t>
            </a:r>
          </a:p>
        </p:txBody>
      </p:sp>
      <p:sp>
        <p:nvSpPr>
          <p:cNvPr id="10" name="Rectangle 4"/>
          <p:cNvSpPr>
            <a:spLocks noGrp="1" noChangeArrowheads="1"/>
          </p:cNvSpPr>
          <p:nvPr>
            <p:ph type="sldNum" sz="quarter" idx="4"/>
          </p:nvPr>
        </p:nvSpPr>
        <p:spPr bwMode="auto">
          <a:xfrm>
            <a:off x="609600" y="6589763"/>
            <a:ext cx="2540000" cy="115901"/>
          </a:xfrm>
          <a:prstGeom prst="rect">
            <a:avLst/>
          </a:prstGeom>
          <a:noFill/>
          <a:ln w="9525" algn="ctr">
            <a:noFill/>
            <a:miter lim="800000"/>
            <a:headEnd/>
            <a:tailEnd/>
          </a:ln>
          <a:effectLst/>
        </p:spPr>
        <p:txBody>
          <a:bodyPr vert="horz" wrap="square" lIns="91160" tIns="45579" rIns="91160" bIns="45579" numCol="1" anchor="ctr" anchorCtr="0" compatLnSpc="1">
            <a:prstTxWarp prst="textNoShape">
              <a:avLst/>
            </a:prstTxWarp>
            <a:spAutoFit/>
          </a:bodyPr>
          <a:lstStyle>
            <a:lvl1pPr algn="l" rtl="0">
              <a:lnSpc>
                <a:spcPct val="20000"/>
              </a:lnSpc>
              <a:defRPr sz="776">
                <a:solidFill>
                  <a:srgbClr val="000066"/>
                </a:solidFill>
                <a:latin typeface="Arial" pitchFamily="34" charset="0"/>
                <a:cs typeface="Arial" pitchFamily="34" charset="0"/>
              </a:defRPr>
            </a:lvl1pPr>
          </a:lstStyle>
          <a:p>
            <a:pPr defTabSz="887513">
              <a:defRPr/>
            </a:pPr>
            <a:fld id="{C72A5F00-3948-4AFE-B390-735CD6FB9134}" type="slidenum">
              <a:rPr lang="he-IL" smtClean="0"/>
              <a:pPr defTabSz="887513">
                <a:defRPr/>
              </a:pPr>
              <a:t>‹#›</a:t>
            </a:fld>
            <a:endParaRPr lang="en-US"/>
          </a:p>
        </p:txBody>
      </p:sp>
    </p:spTree>
    <p:extLst>
      <p:ext uri="{BB962C8B-B14F-4D97-AF65-F5344CB8AC3E}">
        <p14:creationId xmlns:p14="http://schemas.microsoft.com/office/powerpoint/2010/main" val="34777969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Line 7"/>
          <p:cNvSpPr>
            <a:spLocks noChangeShapeType="1"/>
          </p:cNvSpPr>
          <p:nvPr/>
        </p:nvSpPr>
        <p:spPr bwMode="auto">
          <a:xfrm>
            <a:off x="160869" y="1231900"/>
            <a:ext cx="11861800" cy="0"/>
          </a:xfrm>
          <a:prstGeom prst="line">
            <a:avLst/>
          </a:prstGeom>
          <a:noFill/>
          <a:ln w="15875">
            <a:solidFill>
              <a:schemeClr val="accent1"/>
            </a:solidFill>
            <a:round/>
            <a:headEnd/>
            <a:tailEnd/>
          </a:ln>
          <a:extLst>
            <a:ext uri="{909E8E84-426E-40DD-AFC4-6F175D3DCCD1}">
              <a14:hiddenFill xmlns:a14="http://schemas.microsoft.com/office/drawing/2010/main">
                <a:noFill/>
              </a14:hiddenFill>
            </a:ext>
          </a:extLst>
        </p:spPr>
        <p:txBody>
          <a:bodyPr wrap="none" lIns="34882" tIns="34882" rIns="34882" bIns="34882" anchor="ctr"/>
          <a:lstStyle/>
          <a:p>
            <a:pPr marL="0" marR="0" lvl="0" indent="0" algn="r" defTabSz="887513" rtl="1" eaLnBrk="1" fontAlgn="base" latinLnBrk="0" hangingPunct="1">
              <a:lnSpc>
                <a:spcPct val="100000"/>
              </a:lnSpc>
              <a:spcBef>
                <a:spcPct val="0"/>
              </a:spcBef>
              <a:spcAft>
                <a:spcPct val="0"/>
              </a:spcAft>
              <a:buClrTx/>
              <a:buSzTx/>
              <a:buFontTx/>
              <a:buNone/>
              <a:tabLst/>
              <a:defRPr/>
            </a:pPr>
            <a:endParaRPr kumimoji="0" lang="he-IL" sz="2329"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5" name="Line 8"/>
          <p:cNvSpPr>
            <a:spLocks noChangeShapeType="1"/>
          </p:cNvSpPr>
          <p:nvPr/>
        </p:nvSpPr>
        <p:spPr bwMode="auto">
          <a:xfrm>
            <a:off x="160869" y="1652588"/>
            <a:ext cx="11861800" cy="0"/>
          </a:xfrm>
          <a:prstGeom prst="line">
            <a:avLst/>
          </a:prstGeom>
          <a:noFill/>
          <a:ln w="15875">
            <a:solidFill>
              <a:schemeClr val="accent1"/>
            </a:solidFill>
            <a:round/>
            <a:headEnd/>
            <a:tailEnd/>
          </a:ln>
          <a:extLst>
            <a:ext uri="{909E8E84-426E-40DD-AFC4-6F175D3DCCD1}">
              <a14:hiddenFill xmlns:a14="http://schemas.microsoft.com/office/drawing/2010/main">
                <a:noFill/>
              </a14:hiddenFill>
            </a:ext>
          </a:extLst>
        </p:spPr>
        <p:txBody>
          <a:bodyPr wrap="none" lIns="34882" tIns="34882" rIns="34882" bIns="34882" anchor="ctr"/>
          <a:lstStyle/>
          <a:p>
            <a:pPr marL="0" marR="0" lvl="0" indent="0" algn="r" defTabSz="887513" rtl="1" eaLnBrk="1" fontAlgn="base" latinLnBrk="0" hangingPunct="1">
              <a:lnSpc>
                <a:spcPct val="100000"/>
              </a:lnSpc>
              <a:spcBef>
                <a:spcPct val="0"/>
              </a:spcBef>
              <a:spcAft>
                <a:spcPct val="0"/>
              </a:spcAft>
              <a:buClrTx/>
              <a:buSzTx/>
              <a:buFontTx/>
              <a:buNone/>
              <a:tabLst/>
              <a:defRPr/>
            </a:pPr>
            <a:endParaRPr kumimoji="0" lang="he-IL" sz="2329"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
        <p:nvSpPr>
          <p:cNvPr id="6" name="Text Box 10"/>
          <p:cNvSpPr txBox="1">
            <a:spLocks noChangeArrowheads="1"/>
          </p:cNvSpPr>
          <p:nvPr/>
        </p:nvSpPr>
        <p:spPr bwMode="auto">
          <a:xfrm>
            <a:off x="131234" y="1285155"/>
            <a:ext cx="5808134" cy="309421"/>
          </a:xfrm>
          <a:prstGeom prst="rect">
            <a:avLst/>
          </a:prstGeom>
          <a:noFill/>
          <a:ln w="9525" algn="ctr">
            <a:noFill/>
            <a:miter lim="800000"/>
            <a:headEnd/>
            <a:tailEnd/>
          </a:ln>
          <a:effectLst/>
        </p:spPr>
        <p:txBody>
          <a:bodyPr lIns="34882" tIns="34882" rIns="34882" bIns="34882" anchor="ctr">
            <a:spAutoFit/>
          </a:bodyPr>
          <a:lstStyle/>
          <a:p>
            <a:pPr marL="0" marR="0" lvl="0" indent="0" algn="l" defTabSz="887513" rtl="1" eaLnBrk="1" fontAlgn="auto" latinLnBrk="0" hangingPunct="1">
              <a:lnSpc>
                <a:spcPct val="100000"/>
              </a:lnSpc>
              <a:spcBef>
                <a:spcPct val="50000"/>
              </a:spcBef>
              <a:spcAft>
                <a:spcPct val="0"/>
              </a:spcAft>
              <a:buClrTx/>
              <a:buSzTx/>
              <a:buFontTx/>
              <a:buNone/>
              <a:tabLst/>
              <a:defRPr/>
            </a:pPr>
            <a:r>
              <a:rPr kumimoji="0" lang="en-GB" sz="1553" b="1" i="0" u="none" strike="noStrike" kern="1200" cap="none" spc="39" normalizeH="0" baseline="0" noProof="0" dirty="0">
                <a:ln>
                  <a:noFill/>
                </a:ln>
                <a:solidFill>
                  <a:srgbClr val="002776"/>
                </a:solidFill>
                <a:effectLst/>
                <a:uLnTx/>
                <a:uFillTx/>
                <a:latin typeface="Verdana" pitchFamily="34" charset="0"/>
                <a:ea typeface="Verdana" pitchFamily="34" charset="0"/>
                <a:cs typeface="Verdana" pitchFamily="34" charset="0"/>
              </a:rPr>
              <a:t>Transaction Services</a:t>
            </a:r>
          </a:p>
        </p:txBody>
      </p:sp>
      <p:sp>
        <p:nvSpPr>
          <p:cNvPr id="7" name="Rectangle 9"/>
          <p:cNvSpPr/>
          <p:nvPr/>
        </p:nvSpPr>
        <p:spPr>
          <a:xfrm>
            <a:off x="7327935" y="6429426"/>
            <a:ext cx="4864100" cy="4286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88603" tIns="44300" rIns="88603" bIns="44300" rtlCol="1" anchor="ctr"/>
          <a:lstStyle/>
          <a:p>
            <a:pPr marL="0" marR="0" lvl="0" indent="0" algn="ctr" defTabSz="887513" rtl="1" eaLnBrk="1" fontAlgn="auto" latinLnBrk="0" hangingPunct="1">
              <a:lnSpc>
                <a:spcPct val="100000"/>
              </a:lnSpc>
              <a:spcBef>
                <a:spcPts val="0"/>
              </a:spcBef>
              <a:spcAft>
                <a:spcPts val="0"/>
              </a:spcAft>
              <a:buClrTx/>
              <a:buSzTx/>
              <a:buFontTx/>
              <a:buNone/>
              <a:tabLst/>
              <a:defRPr/>
            </a:pPr>
            <a:endParaRPr kumimoji="0" lang="he-IL" sz="1747" b="0" i="0" u="none" strike="noStrike" kern="1200" cap="none" spc="0" normalizeH="0" baseline="0" noProof="0">
              <a:ln>
                <a:noFill/>
              </a:ln>
              <a:solidFill>
                <a:srgbClr val="FFFFFF"/>
              </a:solidFill>
              <a:effectLst/>
              <a:uLnTx/>
              <a:uFillTx/>
              <a:latin typeface="Arial"/>
              <a:ea typeface="+mn-ea"/>
              <a:cs typeface="Arial"/>
            </a:endParaRPr>
          </a:p>
        </p:txBody>
      </p:sp>
      <p:pic>
        <p:nvPicPr>
          <p:cNvPr id="8" name="Picture 1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34436" y="244475"/>
            <a:ext cx="3922184"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4"/>
          <p:cNvSpPr>
            <a:spLocks noGrp="1"/>
          </p:cNvSpPr>
          <p:nvPr>
            <p:ph type="title"/>
          </p:nvPr>
        </p:nvSpPr>
        <p:spPr>
          <a:xfrm>
            <a:off x="971046" y="2430459"/>
            <a:ext cx="11050991" cy="785818"/>
          </a:xfrm>
        </p:spPr>
        <p:txBody>
          <a:bodyPr tIns="0" bIns="0"/>
          <a:lstStyle>
            <a:lvl1pPr algn="r" rtl="1">
              <a:defRPr sz="5241" b="0">
                <a:solidFill>
                  <a:schemeClr val="tx2"/>
                </a:solidFill>
                <a:latin typeface="Times New Roman" pitchFamily="18" charset="0"/>
                <a:cs typeface="Times New Roman" pitchFamily="18" charset="0"/>
              </a:defRPr>
            </a:lvl1pPr>
          </a:lstStyle>
          <a:p>
            <a:r>
              <a:rPr lang="he-IL"/>
              <a:t>לחץ כדי לערוך סגנון כותרת של תבנית בסיס</a:t>
            </a:r>
            <a:endParaRPr lang="he-IL" dirty="0"/>
          </a:p>
        </p:txBody>
      </p:sp>
      <p:sp>
        <p:nvSpPr>
          <p:cNvPr id="17" name="Text Placeholder 16"/>
          <p:cNvSpPr>
            <a:spLocks noGrp="1"/>
          </p:cNvSpPr>
          <p:nvPr>
            <p:ph type="body" sz="quarter" idx="13"/>
          </p:nvPr>
        </p:nvSpPr>
        <p:spPr>
          <a:xfrm>
            <a:off x="3669325" y="3216276"/>
            <a:ext cx="8352693" cy="500062"/>
          </a:xfrm>
        </p:spPr>
        <p:txBody>
          <a:bodyPr>
            <a:noAutofit/>
          </a:bodyPr>
          <a:lstStyle>
            <a:lvl1pPr algn="r" rtl="1">
              <a:defRPr sz="3106" b="0">
                <a:solidFill>
                  <a:schemeClr val="tx2"/>
                </a:solidFill>
                <a:latin typeface="Times New Roman" pitchFamily="18" charset="0"/>
                <a:cs typeface="Times New Roman" pitchFamily="18" charset="0"/>
              </a:defRPr>
            </a:lvl1pPr>
            <a:lvl5pPr>
              <a:buNone/>
              <a:defRPr/>
            </a:lvl5pPr>
          </a:lstStyle>
          <a:p>
            <a:pPr lvl="0"/>
            <a:r>
              <a:rPr lang="he-IL"/>
              <a:t>ערוך סגנונות טקסט של תבנית בסיס</a:t>
            </a:r>
          </a:p>
        </p:txBody>
      </p:sp>
    </p:spTree>
    <p:extLst>
      <p:ext uri="{BB962C8B-B14F-4D97-AF65-F5344CB8AC3E}">
        <p14:creationId xmlns:p14="http://schemas.microsoft.com/office/powerpoint/2010/main" val="36136516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he-IL" dirty="0"/>
          </a:p>
        </p:txBody>
      </p:sp>
      <p:sp>
        <p:nvSpPr>
          <p:cNvPr id="3" name="Content Placeholder 2"/>
          <p:cNvSpPr>
            <a:spLocks noGrp="1"/>
          </p:cNvSpPr>
          <p:nvPr>
            <p:ph idx="1"/>
          </p:nvPr>
        </p:nvSpPr>
        <p:spPr>
          <a:xfrm>
            <a:off x="144647" y="1125539"/>
            <a:ext cx="11902823" cy="5111750"/>
          </a:xfrm>
        </p:spPr>
        <p:txBody>
          <a:bodyPr numCol="2" spcCol="359418" rtlCol="0"/>
          <a:lstStyle>
            <a:lvl1pPr algn="l" rtl="0">
              <a:defRPr/>
            </a:lvl1pPr>
            <a:lvl2pPr algn="l" rtl="0">
              <a:defRPr/>
            </a:lvl2pPr>
            <a:lvl3pPr algn="l" rtl="0">
              <a:defRPr/>
            </a:lvl3pPr>
            <a:lvl4pPr algn="l" rtl="0">
              <a:defRPr/>
            </a:lvl4pPr>
            <a:lvl5pPr algn="l" rtl="0">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10" name="Text Placeholder 7"/>
          <p:cNvSpPr>
            <a:spLocks noGrp="1"/>
          </p:cNvSpPr>
          <p:nvPr>
            <p:ph type="body" sz="quarter" idx="13"/>
          </p:nvPr>
        </p:nvSpPr>
        <p:spPr>
          <a:xfrm>
            <a:off x="9265140" y="99556"/>
            <a:ext cx="2782277" cy="233825"/>
          </a:xfrm>
        </p:spPr>
        <p:txBody>
          <a:bodyPr tIns="45645" bIns="45645" rtlCol="1">
            <a:noAutofit/>
          </a:bodyPr>
          <a:lstStyle>
            <a:lvl1pPr algn="r" defTabSz="886076" rtl="0" eaLnBrk="1" latinLnBrk="0" hangingPunct="1">
              <a:spcBef>
                <a:spcPct val="0"/>
              </a:spcBef>
              <a:buNone/>
              <a:defRPr lang="en-US" sz="970" b="1" kern="1200" dirty="0" smtClean="0">
                <a:solidFill>
                  <a:schemeClr val="tx2"/>
                </a:solidFill>
                <a:latin typeface="Arial" pitchFamily="34" charset="0"/>
                <a:ea typeface="+mj-ea"/>
                <a:cs typeface="Arial" pitchFamily="34" charset="0"/>
              </a:defRPr>
            </a:lvl1pPr>
          </a:lstStyle>
          <a:p>
            <a:pPr lvl="0"/>
            <a:r>
              <a:rPr lang="he-IL"/>
              <a:t>ערוך סגנונות טקסט של תבנית בסיס</a:t>
            </a:r>
          </a:p>
        </p:txBody>
      </p:sp>
      <p:sp>
        <p:nvSpPr>
          <p:cNvPr id="8" name="Text Placeholder 9"/>
          <p:cNvSpPr>
            <a:spLocks noGrp="1"/>
          </p:cNvSpPr>
          <p:nvPr>
            <p:ph type="body" sz="quarter" idx="14"/>
          </p:nvPr>
        </p:nvSpPr>
        <p:spPr>
          <a:xfrm>
            <a:off x="144595" y="333400"/>
            <a:ext cx="11902830" cy="792163"/>
          </a:xfrm>
        </p:spPr>
        <p:txBody>
          <a:bodyPr anchor="ctr">
            <a:normAutofit/>
          </a:bodyPr>
          <a:lstStyle>
            <a:lvl1pPr algn="l" rtl="0">
              <a:defRPr sz="1747" b="1" baseline="0">
                <a:solidFill>
                  <a:schemeClr val="accent3"/>
                </a:solidFill>
                <a:latin typeface="+mj-lt"/>
                <a:cs typeface="+mj-cs"/>
              </a:defRPr>
            </a:lvl1pPr>
            <a:lvl5pPr>
              <a:buNone/>
              <a:defRPr/>
            </a:lvl5pPr>
          </a:lstStyle>
          <a:p>
            <a:pPr lvl="0"/>
            <a:r>
              <a:rPr lang="he-IL"/>
              <a:t>ערוך סגנונות טקסט של תבנית בסיס</a:t>
            </a:r>
          </a:p>
        </p:txBody>
      </p:sp>
      <p:sp>
        <p:nvSpPr>
          <p:cNvPr id="6" name="Footer Placeholder 4"/>
          <p:cNvSpPr>
            <a:spLocks noGrp="1"/>
          </p:cNvSpPr>
          <p:nvPr>
            <p:ph type="ftr" sz="quarter" idx="15"/>
          </p:nvPr>
        </p:nvSpPr>
        <p:spPr>
          <a:xfrm>
            <a:off x="143938" y="6356409"/>
            <a:ext cx="3860800" cy="365125"/>
          </a:xfrm>
          <a:prstGeom prst="rect">
            <a:avLst/>
          </a:prstGeom>
        </p:spPr>
        <p:txBody>
          <a:bodyPr lIns="91307" tIns="45652" rIns="91307" bIns="45652"/>
          <a:lstStyle>
            <a:lvl1pPr fontAlgn="base">
              <a:spcBef>
                <a:spcPct val="0"/>
              </a:spcBef>
              <a:spcAft>
                <a:spcPct val="0"/>
              </a:spcAft>
              <a:defRPr>
                <a:latin typeface="Calibri" pitchFamily="34" charset="0"/>
                <a:cs typeface="Calibri" pitchFamily="34" charset="0"/>
              </a:defRPr>
            </a:lvl1pPr>
          </a:lstStyle>
          <a:p>
            <a:pPr algn="r" defTabSz="887513" rtl="1">
              <a:defRPr/>
            </a:pPr>
            <a:endParaRPr lang="en-GB" sz="2329">
              <a:solidFill>
                <a:srgbClr val="000000"/>
              </a:solidFill>
            </a:endParaRPr>
          </a:p>
        </p:txBody>
      </p:sp>
      <p:sp>
        <p:nvSpPr>
          <p:cNvPr id="7" name="Slide Number Placeholder 5"/>
          <p:cNvSpPr>
            <a:spLocks noGrp="1"/>
          </p:cNvSpPr>
          <p:nvPr>
            <p:ph type="sldNum" sz="quarter" idx="16"/>
          </p:nvPr>
        </p:nvSpPr>
        <p:spPr>
          <a:xfrm>
            <a:off x="5655736" y="6480947"/>
            <a:ext cx="706967" cy="116048"/>
          </a:xfrm>
          <a:prstGeom prst="rect">
            <a:avLst/>
          </a:prstGeom>
        </p:spPr>
        <p:txBody>
          <a:bodyPr lIns="91307" tIns="45652" rIns="91307" bIns="45652"/>
          <a:lstStyle>
            <a:lvl1pPr>
              <a:defRPr/>
            </a:lvl1pPr>
          </a:lstStyle>
          <a:p>
            <a:pPr defTabSz="887513">
              <a:defRPr/>
            </a:pPr>
            <a:fld id="{AC6E3903-A80F-4547-A79B-600DB6D4014A}" type="slidenum">
              <a:rPr lang="he-IL" altLang="he-IL" smtClean="0"/>
              <a:pPr defTabSz="887513">
                <a:defRPr/>
              </a:pPr>
              <a:t>‹#›</a:t>
            </a:fld>
            <a:endParaRPr lang="he-IL" altLang="he-IL"/>
          </a:p>
        </p:txBody>
      </p:sp>
    </p:spTree>
    <p:extLst>
      <p:ext uri="{BB962C8B-B14F-4D97-AF65-F5344CB8AC3E}">
        <p14:creationId xmlns:p14="http://schemas.microsoft.com/office/powerpoint/2010/main" val="21950510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he-IL"/>
              <a:t>לחץ כדי לערוך סגנון כותרת של תבנית בסיס</a:t>
            </a:r>
            <a:endParaRPr lang="he-IL" dirty="0"/>
          </a:p>
        </p:txBody>
      </p:sp>
      <p:sp>
        <p:nvSpPr>
          <p:cNvPr id="3" name="Content Placeholder 2"/>
          <p:cNvSpPr>
            <a:spLocks noGrp="1"/>
          </p:cNvSpPr>
          <p:nvPr>
            <p:ph sz="half" idx="1"/>
          </p:nvPr>
        </p:nvSpPr>
        <p:spPr>
          <a:xfrm>
            <a:off x="144592" y="1125539"/>
            <a:ext cx="5773616" cy="5000626"/>
          </a:xfrm>
        </p:spPr>
        <p:txBody>
          <a:bodyPr rtlCol="1">
            <a:normAutofit/>
          </a:bodyPr>
          <a:lstStyle>
            <a:lvl1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395" indent="-167678" algn="r" defTabSz="886076" rtl="1" eaLnBrk="1" latinLnBrk="0" hangingPunct="1">
              <a:spcBef>
                <a:spcPct val="20000"/>
              </a:spcBef>
              <a:buFont typeface="Arial" pitchFamily="34" charset="0"/>
              <a:tabLst/>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4" name="Content Placeholder 3"/>
          <p:cNvSpPr>
            <a:spLocks noGrp="1"/>
          </p:cNvSpPr>
          <p:nvPr>
            <p:ph sz="half" idx="2"/>
          </p:nvPr>
        </p:nvSpPr>
        <p:spPr>
          <a:xfrm>
            <a:off x="6273806" y="1123156"/>
            <a:ext cx="5773615" cy="5000626"/>
          </a:xfrm>
        </p:spPr>
        <p:txBody>
          <a:bodyPr rtlCol="1">
            <a:normAutofit/>
          </a:bodyPr>
          <a:lstStyle>
            <a:lvl1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395" indent="-167678" algn="r" defTabSz="886076" rtl="1" eaLnBrk="1" latinLnBrk="0" hangingPunct="1">
              <a:spcBef>
                <a:spcPct val="20000"/>
              </a:spcBef>
              <a:buFont typeface="Arial" pitchFamily="34" charset="0"/>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9" name="Text Placeholder 7"/>
          <p:cNvSpPr>
            <a:spLocks noGrp="1"/>
          </p:cNvSpPr>
          <p:nvPr>
            <p:ph type="body" sz="quarter" idx="13"/>
          </p:nvPr>
        </p:nvSpPr>
        <p:spPr>
          <a:xfrm>
            <a:off x="9265140" y="99556"/>
            <a:ext cx="2782277" cy="233825"/>
          </a:xfrm>
        </p:spPr>
        <p:txBody>
          <a:bodyPr lIns="91292" tIns="45645" rIns="91292" bIns="45645" rtlCol="1">
            <a:noAutofit/>
          </a:bodyPr>
          <a:lstStyle>
            <a:lvl1pPr algn="r" defTabSz="886076" rtl="0" eaLnBrk="1" latinLnBrk="0" hangingPunct="1">
              <a:spcBef>
                <a:spcPct val="0"/>
              </a:spcBef>
              <a:buNone/>
              <a:defRPr lang="en-US" sz="970" b="1" kern="1200" baseline="0" dirty="0" smtClean="0">
                <a:solidFill>
                  <a:schemeClr val="tx2"/>
                </a:solidFill>
                <a:latin typeface="Arial" pitchFamily="34" charset="0"/>
                <a:ea typeface="+mj-ea"/>
                <a:cs typeface="Arial" pitchFamily="34" charset="0"/>
              </a:defRPr>
            </a:lvl1pPr>
          </a:lstStyle>
          <a:p>
            <a:pPr lvl="0"/>
            <a:r>
              <a:rPr lang="he-IL"/>
              <a:t>ערוך סגנונות טקסט של תבנית בסיס</a:t>
            </a:r>
          </a:p>
        </p:txBody>
      </p:sp>
      <p:sp>
        <p:nvSpPr>
          <p:cNvPr id="10" name="Text Placeholder 9"/>
          <p:cNvSpPr>
            <a:spLocks noGrp="1"/>
          </p:cNvSpPr>
          <p:nvPr>
            <p:ph type="body" sz="quarter" idx="14"/>
          </p:nvPr>
        </p:nvSpPr>
        <p:spPr>
          <a:xfrm>
            <a:off x="144586" y="333400"/>
            <a:ext cx="11902831" cy="792163"/>
          </a:xfrm>
        </p:spPr>
        <p:txBody>
          <a:bodyPr anchor="ctr">
            <a:normAutofit/>
          </a:bodyPr>
          <a:lstStyle>
            <a:lvl1pPr>
              <a:defRPr sz="1747" b="1" baseline="0">
                <a:solidFill>
                  <a:schemeClr val="accent3"/>
                </a:solidFill>
                <a:latin typeface="+mj-lt"/>
                <a:cs typeface="+mj-cs"/>
              </a:defRPr>
            </a:lvl1pPr>
            <a:lvl5pPr>
              <a:buNone/>
              <a:defRPr/>
            </a:lvl5pPr>
          </a:lstStyle>
          <a:p>
            <a:pPr lvl="0"/>
            <a:r>
              <a:rPr lang="he-IL"/>
              <a:t>ערוך סגנונות טקסט של תבנית בסיס</a:t>
            </a:r>
          </a:p>
        </p:txBody>
      </p:sp>
      <p:sp>
        <p:nvSpPr>
          <p:cNvPr id="7" name="Footer Placeholder 5"/>
          <p:cNvSpPr>
            <a:spLocks noGrp="1"/>
          </p:cNvSpPr>
          <p:nvPr>
            <p:ph type="ftr" sz="quarter" idx="15"/>
          </p:nvPr>
        </p:nvSpPr>
        <p:spPr>
          <a:xfrm>
            <a:off x="143938" y="6356409"/>
            <a:ext cx="3860800" cy="365125"/>
          </a:xfrm>
          <a:prstGeom prst="rect">
            <a:avLst/>
          </a:prstGeom>
        </p:spPr>
        <p:txBody>
          <a:bodyPr lIns="91307" tIns="45652" rIns="91307" bIns="45652"/>
          <a:lstStyle>
            <a:lvl1pPr fontAlgn="base">
              <a:spcBef>
                <a:spcPct val="0"/>
              </a:spcBef>
              <a:spcAft>
                <a:spcPct val="0"/>
              </a:spcAft>
              <a:defRPr>
                <a:latin typeface="Calibri" pitchFamily="34" charset="0"/>
                <a:cs typeface="Calibri" pitchFamily="34" charset="0"/>
              </a:defRPr>
            </a:lvl1pPr>
          </a:lstStyle>
          <a:p>
            <a:pPr algn="r" defTabSz="887513" rtl="1">
              <a:defRPr/>
            </a:pPr>
            <a:endParaRPr lang="en-US" sz="2329" dirty="0">
              <a:solidFill>
                <a:srgbClr val="000000"/>
              </a:solidFill>
            </a:endParaRPr>
          </a:p>
        </p:txBody>
      </p:sp>
      <p:sp>
        <p:nvSpPr>
          <p:cNvPr id="8" name="Slide Number Placeholder 6"/>
          <p:cNvSpPr>
            <a:spLocks noGrp="1"/>
          </p:cNvSpPr>
          <p:nvPr>
            <p:ph type="sldNum" sz="quarter" idx="16"/>
          </p:nvPr>
        </p:nvSpPr>
        <p:spPr>
          <a:xfrm>
            <a:off x="5655736" y="6480947"/>
            <a:ext cx="706967" cy="116048"/>
          </a:xfrm>
          <a:prstGeom prst="rect">
            <a:avLst/>
          </a:prstGeom>
        </p:spPr>
        <p:txBody>
          <a:bodyPr lIns="91307" tIns="45652" rIns="91307" bIns="45652"/>
          <a:lstStyle>
            <a:lvl1pPr>
              <a:defRPr/>
            </a:lvl1pPr>
          </a:lstStyle>
          <a:p>
            <a:pPr defTabSz="887513">
              <a:defRPr/>
            </a:pPr>
            <a:fld id="{8BADBA77-213E-4142-9B13-1BD1D08613F9}" type="slidenum">
              <a:rPr lang="he-IL" altLang="he-IL" smtClean="0"/>
              <a:pPr defTabSz="887513">
                <a:defRPr/>
              </a:pPr>
              <a:t>‹#›</a:t>
            </a:fld>
            <a:endParaRPr lang="he-IL" altLang="he-IL"/>
          </a:p>
        </p:txBody>
      </p:sp>
    </p:spTree>
    <p:extLst>
      <p:ext uri="{BB962C8B-B14F-4D97-AF65-F5344CB8AC3E}">
        <p14:creationId xmlns:p14="http://schemas.microsoft.com/office/powerpoint/2010/main" val="314569388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הצעת מחיר">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592" y="1125539"/>
            <a:ext cx="5773616" cy="5000626"/>
          </a:xfrm>
        </p:spPr>
        <p:txBody>
          <a:bodyPr rtlCol="1">
            <a:normAutofit/>
          </a:bodyPr>
          <a:lstStyle>
            <a:lvl1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395" indent="-167678" algn="r" defTabSz="886076" rtl="1" eaLnBrk="1" latinLnBrk="0" hangingPunct="1">
              <a:spcBef>
                <a:spcPct val="20000"/>
              </a:spcBef>
              <a:buFont typeface="Arial" pitchFamily="34" charset="0"/>
              <a:tabLst/>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4" name="Content Placeholder 3"/>
          <p:cNvSpPr>
            <a:spLocks noGrp="1"/>
          </p:cNvSpPr>
          <p:nvPr>
            <p:ph sz="half" idx="2"/>
          </p:nvPr>
        </p:nvSpPr>
        <p:spPr>
          <a:xfrm>
            <a:off x="6273806" y="1123156"/>
            <a:ext cx="5773615" cy="5000626"/>
          </a:xfrm>
        </p:spPr>
        <p:txBody>
          <a:bodyPr rtlCol="1">
            <a:normAutofit/>
          </a:bodyPr>
          <a:lstStyle>
            <a:lvl1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395" indent="-167678" algn="r" defTabSz="886076" rtl="1" eaLnBrk="1" latinLnBrk="0" hangingPunct="1">
              <a:spcBef>
                <a:spcPct val="20000"/>
              </a:spcBef>
              <a:buFont typeface="Arial" pitchFamily="34" charset="0"/>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10" name="Text Placeholder 9"/>
          <p:cNvSpPr>
            <a:spLocks noGrp="1"/>
          </p:cNvSpPr>
          <p:nvPr>
            <p:ph type="body" sz="quarter" idx="14"/>
          </p:nvPr>
        </p:nvSpPr>
        <p:spPr>
          <a:xfrm>
            <a:off x="144586" y="333400"/>
            <a:ext cx="11902831" cy="792163"/>
          </a:xfrm>
        </p:spPr>
        <p:txBody>
          <a:bodyPr anchor="ctr">
            <a:normAutofit/>
          </a:bodyPr>
          <a:lstStyle>
            <a:lvl1pPr>
              <a:defRPr sz="1747" b="1" baseline="0">
                <a:solidFill>
                  <a:schemeClr val="accent3"/>
                </a:solidFill>
                <a:latin typeface="+mj-lt"/>
                <a:cs typeface="+mj-cs"/>
              </a:defRPr>
            </a:lvl1pPr>
            <a:lvl5pPr>
              <a:buNone/>
              <a:defRPr/>
            </a:lvl5pPr>
          </a:lstStyle>
          <a:p>
            <a:pPr lvl="0"/>
            <a:r>
              <a:rPr lang="he-IL"/>
              <a:t>ערוך סגנונות טקסט של תבנית בסיס</a:t>
            </a:r>
          </a:p>
        </p:txBody>
      </p:sp>
      <p:sp>
        <p:nvSpPr>
          <p:cNvPr id="5" name="Footer Placeholder 5"/>
          <p:cNvSpPr>
            <a:spLocks noGrp="1"/>
          </p:cNvSpPr>
          <p:nvPr>
            <p:ph type="ftr" sz="quarter" idx="15"/>
          </p:nvPr>
        </p:nvSpPr>
        <p:spPr>
          <a:xfrm>
            <a:off x="143938" y="6356409"/>
            <a:ext cx="3860800" cy="365125"/>
          </a:xfrm>
          <a:prstGeom prst="rect">
            <a:avLst/>
          </a:prstGeom>
        </p:spPr>
        <p:txBody>
          <a:bodyPr lIns="91307" tIns="45652" rIns="91307" bIns="45652"/>
          <a:lstStyle>
            <a:lvl1pPr fontAlgn="base">
              <a:spcBef>
                <a:spcPct val="0"/>
              </a:spcBef>
              <a:spcAft>
                <a:spcPct val="0"/>
              </a:spcAft>
              <a:defRPr>
                <a:latin typeface="Calibri" pitchFamily="34" charset="0"/>
                <a:cs typeface="Calibri" pitchFamily="34" charset="0"/>
              </a:defRPr>
            </a:lvl1pPr>
          </a:lstStyle>
          <a:p>
            <a:pPr algn="r" defTabSz="887513" rtl="1">
              <a:defRPr/>
            </a:pPr>
            <a:endParaRPr lang="en-US" sz="2329" dirty="0">
              <a:solidFill>
                <a:srgbClr val="000000"/>
              </a:solidFill>
            </a:endParaRPr>
          </a:p>
        </p:txBody>
      </p:sp>
      <p:sp>
        <p:nvSpPr>
          <p:cNvPr id="6" name="Slide Number Placeholder 6"/>
          <p:cNvSpPr>
            <a:spLocks noGrp="1"/>
          </p:cNvSpPr>
          <p:nvPr>
            <p:ph type="sldNum" sz="quarter" idx="16"/>
          </p:nvPr>
        </p:nvSpPr>
        <p:spPr>
          <a:xfrm>
            <a:off x="5655736" y="6480947"/>
            <a:ext cx="706967" cy="116048"/>
          </a:xfrm>
          <a:prstGeom prst="rect">
            <a:avLst/>
          </a:prstGeom>
        </p:spPr>
        <p:txBody>
          <a:bodyPr lIns="91307" tIns="45652" rIns="91307" bIns="45652"/>
          <a:lstStyle>
            <a:lvl1pPr>
              <a:defRPr/>
            </a:lvl1pPr>
          </a:lstStyle>
          <a:p>
            <a:pPr defTabSz="887513">
              <a:defRPr/>
            </a:pPr>
            <a:fld id="{87736291-8499-4B75-BA8A-10926FA5C875}" type="slidenum">
              <a:rPr lang="he-IL" altLang="he-IL" smtClean="0"/>
              <a:pPr defTabSz="887513">
                <a:defRPr/>
              </a:pPr>
              <a:t>‹#›</a:t>
            </a:fld>
            <a:endParaRPr lang="he-IL" altLang="he-IL"/>
          </a:p>
        </p:txBody>
      </p:sp>
    </p:spTree>
    <p:extLst>
      <p:ext uri="{BB962C8B-B14F-4D97-AF65-F5344CB8AC3E}">
        <p14:creationId xmlns:p14="http://schemas.microsoft.com/office/powerpoint/2010/main" val="291910344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he-IL" dirty="0"/>
          </a:p>
        </p:txBody>
      </p:sp>
      <p:sp>
        <p:nvSpPr>
          <p:cNvPr id="8" name="Text Placeholder 7"/>
          <p:cNvSpPr>
            <a:spLocks noGrp="1"/>
          </p:cNvSpPr>
          <p:nvPr>
            <p:ph type="body" sz="quarter" idx="13"/>
          </p:nvPr>
        </p:nvSpPr>
        <p:spPr>
          <a:xfrm>
            <a:off x="9265140" y="99556"/>
            <a:ext cx="2782277" cy="233825"/>
          </a:xfrm>
        </p:spPr>
        <p:txBody>
          <a:bodyPr lIns="91292" tIns="45645" rIns="91292" bIns="45645" rtlCol="1">
            <a:noAutofit/>
          </a:bodyPr>
          <a:lstStyle>
            <a:lvl1pPr algn="r" defTabSz="886076" rtl="0" eaLnBrk="1" latinLnBrk="0" hangingPunct="1">
              <a:spcBef>
                <a:spcPct val="0"/>
              </a:spcBef>
              <a:buNone/>
              <a:defRPr lang="en-US" sz="970" b="1" kern="1200" dirty="0" smtClean="0">
                <a:solidFill>
                  <a:schemeClr val="tx2"/>
                </a:solidFill>
                <a:latin typeface="Arial" pitchFamily="34" charset="0"/>
                <a:ea typeface="+mj-ea"/>
                <a:cs typeface="Arial" pitchFamily="34" charset="0"/>
              </a:defRPr>
            </a:lvl1pPr>
          </a:lstStyle>
          <a:p>
            <a:pPr lvl="0"/>
            <a:r>
              <a:rPr lang="he-IL"/>
              <a:t>ערוך סגנונות טקסט של תבנית בסיס</a:t>
            </a:r>
          </a:p>
        </p:txBody>
      </p:sp>
      <p:sp>
        <p:nvSpPr>
          <p:cNvPr id="4" name="Footer Placeholder 3"/>
          <p:cNvSpPr>
            <a:spLocks noGrp="1"/>
          </p:cNvSpPr>
          <p:nvPr>
            <p:ph type="ftr" sz="quarter" idx="14"/>
          </p:nvPr>
        </p:nvSpPr>
        <p:spPr>
          <a:xfrm>
            <a:off x="143938" y="6356409"/>
            <a:ext cx="3860800" cy="365125"/>
          </a:xfrm>
          <a:prstGeom prst="rect">
            <a:avLst/>
          </a:prstGeom>
        </p:spPr>
        <p:txBody>
          <a:bodyPr lIns="91307" tIns="45652" rIns="91307" bIns="45652"/>
          <a:lstStyle>
            <a:lvl1pPr fontAlgn="base">
              <a:spcBef>
                <a:spcPct val="0"/>
              </a:spcBef>
              <a:spcAft>
                <a:spcPct val="0"/>
              </a:spcAft>
              <a:defRPr>
                <a:latin typeface="Calibri" pitchFamily="34" charset="0"/>
                <a:cs typeface="Calibri" pitchFamily="34" charset="0"/>
              </a:defRPr>
            </a:lvl1pPr>
          </a:lstStyle>
          <a:p>
            <a:pPr algn="r" defTabSz="887513" rtl="1">
              <a:defRPr/>
            </a:pPr>
            <a:endParaRPr lang="en-GB" sz="2329">
              <a:solidFill>
                <a:srgbClr val="000000"/>
              </a:solidFill>
            </a:endParaRPr>
          </a:p>
        </p:txBody>
      </p:sp>
      <p:sp>
        <p:nvSpPr>
          <p:cNvPr id="5" name="Slide Number Placeholder 4"/>
          <p:cNvSpPr>
            <a:spLocks noGrp="1"/>
          </p:cNvSpPr>
          <p:nvPr>
            <p:ph type="sldNum" sz="quarter" idx="15"/>
          </p:nvPr>
        </p:nvSpPr>
        <p:spPr>
          <a:xfrm>
            <a:off x="5655736" y="6480947"/>
            <a:ext cx="706967" cy="116048"/>
          </a:xfrm>
          <a:prstGeom prst="rect">
            <a:avLst/>
          </a:prstGeom>
        </p:spPr>
        <p:txBody>
          <a:bodyPr lIns="91307" tIns="45652" rIns="91307" bIns="45652"/>
          <a:lstStyle>
            <a:lvl1pPr>
              <a:defRPr/>
            </a:lvl1pPr>
          </a:lstStyle>
          <a:p>
            <a:pPr defTabSz="887513">
              <a:defRPr/>
            </a:pPr>
            <a:fld id="{A2CC1423-C237-452D-8A30-B00398657FDD}" type="slidenum">
              <a:rPr lang="he-IL" altLang="he-IL" smtClean="0"/>
              <a:pPr defTabSz="887513">
                <a:defRPr/>
              </a:pPr>
              <a:t>‹#›</a:t>
            </a:fld>
            <a:endParaRPr lang="he-IL" altLang="he-IL"/>
          </a:p>
        </p:txBody>
      </p:sp>
    </p:spTree>
    <p:extLst>
      <p:ext uri="{BB962C8B-B14F-4D97-AF65-F5344CB8AC3E}">
        <p14:creationId xmlns:p14="http://schemas.microsoft.com/office/powerpoint/2010/main" val="1124637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Divider">
    <p:bg>
      <p:bgRef idx="1001">
        <a:schemeClr val="bg2"/>
      </p:bgRef>
    </p:bg>
    <p:spTree>
      <p:nvGrpSpPr>
        <p:cNvPr id="1" name=""/>
        <p:cNvGrpSpPr/>
        <p:nvPr/>
      </p:nvGrpSpPr>
      <p:grpSpPr>
        <a:xfrm>
          <a:off x="0" y="0"/>
          <a:ext cx="0" cy="0"/>
          <a:chOff x="0" y="0"/>
          <a:chExt cx="0" cy="0"/>
        </a:xfrm>
      </p:grpSpPr>
      <p:graphicFrame>
        <p:nvGraphicFramePr>
          <p:cNvPr id="3" name="AutoShape 91"/>
          <p:cNvGraphicFramePr>
            <a:graphicFrameLocks/>
          </p:cNvGraphicFramePr>
          <p:nvPr>
            <p:custDataLst>
              <p:tags r:id="rId2"/>
            </p:custDataLst>
          </p:nvPr>
        </p:nvGraphicFramePr>
        <p:xfrm>
          <a:off x="6" y="5"/>
          <a:ext cx="194318" cy="158251"/>
        </p:xfrm>
        <a:graphic>
          <a:graphicData uri="http://schemas.openxmlformats.org/presentationml/2006/ole">
            <mc:AlternateContent xmlns:mc="http://schemas.openxmlformats.org/markup-compatibility/2006">
              <mc:Choice xmlns:v="urn:schemas-microsoft-com:vml" Requires="v">
                <p:oleObj spid="_x0000_s7186" name="think-cell Slide" r:id="rId4" imgW="0" imgH="0" progId="">
                  <p:embed/>
                </p:oleObj>
              </mc:Choice>
              <mc:Fallback>
                <p:oleObj name="think-cell Slide" r:id="rId4" imgW="0" imgH="0" progId="">
                  <p:embed/>
                  <p:pic>
                    <p:nvPicPr>
                      <p:cNvPr id="3" name="AutoShape 9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 y="5"/>
                        <a:ext cx="194318" cy="158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ectangle 3"/>
          <p:cNvSpPr/>
          <p:nvPr/>
        </p:nvSpPr>
        <p:spPr>
          <a:xfrm>
            <a:off x="0" y="3"/>
            <a:ext cx="12192000" cy="6858000"/>
          </a:xfrm>
          <a:prstGeom prst="rect">
            <a:avLst/>
          </a:prstGeom>
          <a:solidFill>
            <a:schemeClr val="bg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35118" tIns="35118" rIns="35118" bIns="35118" anchor="ctr"/>
          <a:lstStyle/>
          <a:p>
            <a:pPr algn="ctr">
              <a:defRPr/>
            </a:pPr>
            <a:endParaRPr lang="en-GB" sz="1412">
              <a:solidFill>
                <a:srgbClr val="FFFFFF"/>
              </a:solidFill>
            </a:endParaRPr>
          </a:p>
        </p:txBody>
      </p:sp>
      <p:sp>
        <p:nvSpPr>
          <p:cNvPr id="2" name="Title Placeholder 1"/>
          <p:cNvSpPr>
            <a:spLocks noGrp="1"/>
          </p:cNvSpPr>
          <p:nvPr>
            <p:ph type="ctrTitle"/>
          </p:nvPr>
        </p:nvSpPr>
        <p:spPr>
          <a:xfrm>
            <a:off x="1523769" y="2618111"/>
            <a:ext cx="8276676" cy="1221805"/>
          </a:xfrm>
        </p:spPr>
        <p:txBody>
          <a:bodyPr>
            <a:spAutoFit/>
          </a:bodyPr>
          <a:lstStyle>
            <a:lvl1pPr>
              <a:lnSpc>
                <a:spcPts val="4800"/>
              </a:lnSpc>
              <a:defRPr sz="5205" b="0">
                <a:solidFill>
                  <a:schemeClr val="tx1"/>
                </a:solidFill>
                <a:latin typeface="Times New Roman" pitchFamily="18" charset="0"/>
              </a:defRPr>
            </a:lvl1pPr>
          </a:lstStyle>
          <a:p>
            <a:r>
              <a:rPr lang="he-IL" noProof="0"/>
              <a:t>לחץ כדי לערוך סגנון כותרת של תבנית בסיס</a:t>
            </a:r>
            <a:endParaRPr lang="en-US" noProof="0" dirty="0"/>
          </a:p>
        </p:txBody>
      </p:sp>
      <p:sp>
        <p:nvSpPr>
          <p:cNvPr id="5" name="Slide Number Placeholder 3"/>
          <p:cNvSpPr>
            <a:spLocks noGrp="1"/>
          </p:cNvSpPr>
          <p:nvPr>
            <p:ph type="sldNum" sz="quarter" idx="10"/>
          </p:nvPr>
        </p:nvSpPr>
        <p:spPr/>
        <p:txBody>
          <a:bodyPr/>
          <a:lstStyle>
            <a:lvl1pPr algn="r" rtl="1" fontAlgn="auto">
              <a:spcBef>
                <a:spcPts val="0"/>
              </a:spcBef>
              <a:spcAft>
                <a:spcPts val="0"/>
              </a:spcAft>
              <a:defRPr>
                <a:solidFill>
                  <a:srgbClr val="002776"/>
                </a:solidFill>
              </a:defRPr>
            </a:lvl1pPr>
          </a:lstStyle>
          <a:p>
            <a:pPr>
              <a:defRPr/>
            </a:pPr>
            <a:fld id="{37C0EF2A-24E7-49DE-A973-6005E9360E8A}" type="slidenum">
              <a:rPr lang="en-US"/>
              <a:pPr>
                <a:defRPr/>
              </a:pPr>
              <a:t>‹#›</a:t>
            </a:fld>
            <a:endParaRPr lang="en-US" dirty="0"/>
          </a:p>
        </p:txBody>
      </p:sp>
      <p:sp>
        <p:nvSpPr>
          <p:cNvPr id="6" name="Footer Placeholder 4"/>
          <p:cNvSpPr>
            <a:spLocks noGrp="1"/>
          </p:cNvSpPr>
          <p:nvPr>
            <p:ph type="ftr" sz="quarter" idx="11"/>
          </p:nvPr>
        </p:nvSpPr>
        <p:spPr/>
        <p:txBody>
          <a:bodyPr/>
          <a:lstStyle>
            <a:lvl1pPr algn="r" rtl="1" fontAlgn="auto">
              <a:spcBef>
                <a:spcPts val="0"/>
              </a:spcBef>
              <a:spcAft>
                <a:spcPts val="0"/>
              </a:spcAft>
              <a:defRPr>
                <a:solidFill>
                  <a:srgbClr val="002776"/>
                </a:solidFill>
              </a:defRPr>
            </a:lvl1pPr>
          </a:lstStyle>
          <a:p>
            <a:pPr>
              <a:defRPr/>
            </a:pPr>
            <a:endParaRPr lang="en-US"/>
          </a:p>
        </p:txBody>
      </p:sp>
    </p:spTree>
    <p:extLst>
      <p:ext uri="{BB962C8B-B14F-4D97-AF65-F5344CB8AC3E}">
        <p14:creationId xmlns:p14="http://schemas.microsoft.com/office/powerpoint/2010/main" val="3728961688"/>
      </p:ext>
    </p:extLst>
  </p:cSld>
  <p:clrMapOvr>
    <a:overrideClrMapping bg1="dk1" tx1="lt1" bg2="dk2" tx2="lt2" accent1="accent1" accent2="accent2" accent3="accent3" accent4="accent4" accent5="accent5" accent6="accent6" hlink="hlink" folHlink="folHlink"/>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6" name="Text Box 9"/>
          <p:cNvSpPr txBox="1">
            <a:spLocks noChangeArrowheads="1"/>
          </p:cNvSpPr>
          <p:nvPr/>
        </p:nvSpPr>
        <p:spPr bwMode="auto">
          <a:xfrm>
            <a:off x="10244727" y="6664045"/>
            <a:ext cx="1803378" cy="119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lvl="0" indent="0" algn="r" defTabSz="887513" rtl="0" eaLnBrk="1" fontAlgn="base" latinLnBrk="0" hangingPunct="1">
              <a:lnSpc>
                <a:spcPct val="100000"/>
              </a:lnSpc>
              <a:spcBef>
                <a:spcPct val="0"/>
              </a:spcBef>
              <a:spcAft>
                <a:spcPct val="0"/>
              </a:spcAft>
              <a:buClrTx/>
              <a:buSzTx/>
              <a:buFontTx/>
              <a:buNone/>
              <a:tabLst/>
              <a:defRPr/>
            </a:pPr>
            <a:r>
              <a:rPr kumimoji="0" lang="en-US" altLang="he-IL" sz="776" b="0" i="0" u="none" strike="noStrike" kern="1200" cap="none" spc="0" normalizeH="0" baseline="0" noProof="0" dirty="0">
                <a:ln>
                  <a:noFill/>
                </a:ln>
                <a:solidFill>
                  <a:srgbClr val="000066"/>
                </a:solidFill>
                <a:effectLst/>
                <a:uLnTx/>
                <a:uFillTx/>
                <a:latin typeface="Arial" pitchFamily="34" charset="0"/>
                <a:ea typeface="+mn-ea"/>
                <a:cs typeface="Arial" pitchFamily="34" charset="0"/>
              </a:rPr>
              <a:t>© 2013 </a:t>
            </a:r>
            <a:r>
              <a:rPr kumimoji="0" lang="en-US" altLang="he-IL" sz="776" b="0" i="0" u="none" strike="noStrike" kern="1200" cap="none" spc="0" normalizeH="0" baseline="0" noProof="0" dirty="0" err="1">
                <a:ln>
                  <a:noFill/>
                </a:ln>
                <a:solidFill>
                  <a:srgbClr val="000066"/>
                </a:solidFill>
                <a:effectLst/>
                <a:uLnTx/>
                <a:uFillTx/>
                <a:latin typeface="Arial" pitchFamily="34" charset="0"/>
                <a:ea typeface="+mn-ea"/>
                <a:cs typeface="Arial" pitchFamily="34" charset="0"/>
              </a:rPr>
              <a:t>Brightman</a:t>
            </a:r>
            <a:r>
              <a:rPr kumimoji="0" lang="en-US" altLang="he-IL" sz="776" b="0" i="0" u="none" strike="noStrike" kern="1200" cap="none" spc="0" normalizeH="0" baseline="0" noProof="0" dirty="0">
                <a:ln>
                  <a:noFill/>
                </a:ln>
                <a:solidFill>
                  <a:srgbClr val="000066"/>
                </a:solidFill>
                <a:effectLst/>
                <a:uLnTx/>
                <a:uFillTx/>
                <a:latin typeface="Arial" pitchFamily="34" charset="0"/>
                <a:ea typeface="+mn-ea"/>
                <a:cs typeface="Arial" pitchFamily="34" charset="0"/>
              </a:rPr>
              <a:t> </a:t>
            </a:r>
            <a:r>
              <a:rPr kumimoji="0" lang="en-US" altLang="he-IL" sz="776" b="0" i="0" u="none" strike="noStrike" kern="1200" cap="none" spc="0" normalizeH="0" baseline="0" noProof="0" dirty="0" err="1">
                <a:ln>
                  <a:noFill/>
                </a:ln>
                <a:solidFill>
                  <a:srgbClr val="000066"/>
                </a:solidFill>
                <a:effectLst/>
                <a:uLnTx/>
                <a:uFillTx/>
                <a:latin typeface="Arial" pitchFamily="34" charset="0"/>
                <a:ea typeface="+mn-ea"/>
                <a:cs typeface="Arial" pitchFamily="34" charset="0"/>
              </a:rPr>
              <a:t>Almagor</a:t>
            </a:r>
            <a:r>
              <a:rPr kumimoji="0" lang="en-US" altLang="he-IL" sz="776" b="0" i="0" u="none" strike="noStrike" kern="1200" cap="none" spc="0" normalizeH="0" baseline="0" noProof="0" dirty="0">
                <a:ln>
                  <a:noFill/>
                </a:ln>
                <a:solidFill>
                  <a:srgbClr val="000066"/>
                </a:solidFill>
                <a:effectLst/>
                <a:uLnTx/>
                <a:uFillTx/>
                <a:latin typeface="Arial" pitchFamily="34" charset="0"/>
                <a:ea typeface="+mn-ea"/>
                <a:cs typeface="Arial" pitchFamily="34" charset="0"/>
              </a:rPr>
              <a:t> Zohar &amp; Co. </a:t>
            </a:r>
            <a:endParaRPr kumimoji="0" lang="en-US" altLang="he-IL" sz="1747" b="0" i="0" u="none" strike="noStrike" kern="1200" cap="none" spc="0" normalizeH="0" baseline="0" noProof="0" dirty="0">
              <a:ln>
                <a:noFill/>
              </a:ln>
              <a:solidFill>
                <a:srgbClr val="000000"/>
              </a:solidFill>
              <a:effectLst/>
              <a:uLnTx/>
              <a:uFillTx/>
              <a:latin typeface="Arial" pitchFamily="34" charset="0"/>
              <a:ea typeface="+mn-ea"/>
              <a:cs typeface="Arial" pitchFamily="34" charset="0"/>
            </a:endParaRPr>
          </a:p>
        </p:txBody>
      </p:sp>
      <p:sp>
        <p:nvSpPr>
          <p:cNvPr id="2" name="Title 1"/>
          <p:cNvSpPr>
            <a:spLocks noGrp="1"/>
          </p:cNvSpPr>
          <p:nvPr>
            <p:ph type="title"/>
          </p:nvPr>
        </p:nvSpPr>
        <p:spPr/>
        <p:txBody>
          <a:bodyPr/>
          <a:lstStyle/>
          <a:p>
            <a:r>
              <a:rPr lang="he-IL"/>
              <a:t>לחץ כדי לערוך סגנון כותרת של תבנית בסיס</a:t>
            </a:r>
            <a:endParaRPr lang="he-IL" dirty="0"/>
          </a:p>
        </p:txBody>
      </p:sp>
      <p:sp>
        <p:nvSpPr>
          <p:cNvPr id="3" name="Content Placeholder 2"/>
          <p:cNvSpPr>
            <a:spLocks noGrp="1"/>
          </p:cNvSpPr>
          <p:nvPr>
            <p:ph idx="1"/>
          </p:nvPr>
        </p:nvSpPr>
        <p:spPr>
          <a:xfrm>
            <a:off x="144647" y="1125539"/>
            <a:ext cx="11902823" cy="5111750"/>
          </a:xfrm>
        </p:spPr>
        <p:txBody>
          <a:bodyPr numCol="2" spcCol="359418" rtlCol="0"/>
          <a:lstStyle>
            <a:lvl1pPr algn="l" rtl="0">
              <a:defRPr/>
            </a:lvl1pPr>
            <a:lvl2pPr algn="l" rtl="0">
              <a:defRPr/>
            </a:lvl2pPr>
            <a:lvl3pPr algn="l" rtl="0">
              <a:defRPr/>
            </a:lvl3pPr>
            <a:lvl4pPr algn="l" rtl="0">
              <a:defRPr/>
            </a:lvl4pPr>
            <a:lvl5pPr algn="l" rtl="0">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10" name="Text Placeholder 7"/>
          <p:cNvSpPr>
            <a:spLocks noGrp="1"/>
          </p:cNvSpPr>
          <p:nvPr>
            <p:ph type="body" sz="quarter" idx="13"/>
          </p:nvPr>
        </p:nvSpPr>
        <p:spPr>
          <a:xfrm>
            <a:off x="9265140" y="99556"/>
            <a:ext cx="2782277" cy="233825"/>
          </a:xfrm>
        </p:spPr>
        <p:txBody>
          <a:bodyPr tIns="45645" bIns="45645" rtlCol="1">
            <a:noAutofit/>
          </a:bodyPr>
          <a:lstStyle>
            <a:lvl1pPr algn="r" defTabSz="886076" rtl="0" eaLnBrk="1" latinLnBrk="0" hangingPunct="1">
              <a:spcBef>
                <a:spcPct val="0"/>
              </a:spcBef>
              <a:buNone/>
              <a:defRPr lang="en-US" sz="970" b="1" kern="1200" dirty="0" smtClean="0">
                <a:solidFill>
                  <a:schemeClr val="tx2"/>
                </a:solidFill>
                <a:latin typeface="Arial" pitchFamily="34" charset="0"/>
                <a:ea typeface="+mj-ea"/>
                <a:cs typeface="Arial" pitchFamily="34" charset="0"/>
              </a:defRPr>
            </a:lvl1pPr>
          </a:lstStyle>
          <a:p>
            <a:pPr lvl="0"/>
            <a:r>
              <a:rPr lang="he-IL"/>
              <a:t>ערוך סגנונות טקסט של תבנית בסיס</a:t>
            </a:r>
          </a:p>
        </p:txBody>
      </p:sp>
      <p:sp>
        <p:nvSpPr>
          <p:cNvPr id="8" name="Text Placeholder 9"/>
          <p:cNvSpPr>
            <a:spLocks noGrp="1"/>
          </p:cNvSpPr>
          <p:nvPr>
            <p:ph type="body" sz="quarter" idx="14"/>
          </p:nvPr>
        </p:nvSpPr>
        <p:spPr>
          <a:xfrm>
            <a:off x="144595" y="333400"/>
            <a:ext cx="11902830" cy="792163"/>
          </a:xfrm>
        </p:spPr>
        <p:txBody>
          <a:bodyPr anchor="ctr">
            <a:normAutofit/>
          </a:bodyPr>
          <a:lstStyle>
            <a:lvl1pPr algn="l" rtl="0">
              <a:defRPr sz="1747" b="1" baseline="0">
                <a:solidFill>
                  <a:schemeClr val="accent3"/>
                </a:solidFill>
                <a:latin typeface="+mj-lt"/>
                <a:cs typeface="+mj-cs"/>
              </a:defRPr>
            </a:lvl1pPr>
            <a:lvl5pPr>
              <a:buNone/>
              <a:defRPr/>
            </a:lvl5pPr>
          </a:lstStyle>
          <a:p>
            <a:pPr lvl="0"/>
            <a:r>
              <a:rPr lang="he-IL"/>
              <a:t>ערוך סגנונות טקסט של תבנית בסיס</a:t>
            </a:r>
          </a:p>
        </p:txBody>
      </p:sp>
      <p:sp>
        <p:nvSpPr>
          <p:cNvPr id="7" name="Footer Placeholder 4"/>
          <p:cNvSpPr>
            <a:spLocks noGrp="1"/>
          </p:cNvSpPr>
          <p:nvPr>
            <p:ph type="ftr" sz="quarter" idx="15"/>
          </p:nvPr>
        </p:nvSpPr>
        <p:spPr>
          <a:xfrm>
            <a:off x="143938" y="6356409"/>
            <a:ext cx="3860800" cy="365125"/>
          </a:xfrm>
          <a:prstGeom prst="rect">
            <a:avLst/>
          </a:prstGeom>
        </p:spPr>
        <p:txBody>
          <a:bodyPr lIns="91307" tIns="45652" rIns="91307" bIns="45652"/>
          <a:lstStyle>
            <a:lvl1pPr fontAlgn="base">
              <a:spcBef>
                <a:spcPct val="0"/>
              </a:spcBef>
              <a:spcAft>
                <a:spcPct val="0"/>
              </a:spcAft>
              <a:defRPr>
                <a:latin typeface="Calibri" pitchFamily="34" charset="0"/>
                <a:cs typeface="Calibri" pitchFamily="34" charset="0"/>
              </a:defRPr>
            </a:lvl1pPr>
          </a:lstStyle>
          <a:p>
            <a:pPr algn="r" defTabSz="887513" rtl="1">
              <a:defRPr/>
            </a:pPr>
            <a:endParaRPr lang="en-GB" sz="2329">
              <a:solidFill>
                <a:srgbClr val="000000"/>
              </a:solidFill>
            </a:endParaRPr>
          </a:p>
        </p:txBody>
      </p:sp>
      <p:sp>
        <p:nvSpPr>
          <p:cNvPr id="9" name="Slide Number Placeholder 5"/>
          <p:cNvSpPr>
            <a:spLocks noGrp="1"/>
          </p:cNvSpPr>
          <p:nvPr>
            <p:ph type="sldNum" sz="quarter" idx="16"/>
          </p:nvPr>
        </p:nvSpPr>
        <p:spPr>
          <a:xfrm>
            <a:off x="5655736" y="6480947"/>
            <a:ext cx="706967" cy="116048"/>
          </a:xfrm>
          <a:prstGeom prst="rect">
            <a:avLst/>
          </a:prstGeom>
        </p:spPr>
        <p:txBody>
          <a:bodyPr lIns="91307" tIns="45652" rIns="91307" bIns="45652"/>
          <a:lstStyle>
            <a:lvl1pPr>
              <a:defRPr>
                <a:cs typeface="Arial" pitchFamily="34" charset="0"/>
              </a:defRPr>
            </a:lvl1pPr>
          </a:lstStyle>
          <a:p>
            <a:pPr defTabSz="887513">
              <a:defRPr/>
            </a:pPr>
            <a:fld id="{4C547A8E-3B9C-42F8-80C2-11C024A4B39F}" type="slidenum">
              <a:rPr lang="he-IL" altLang="he-IL" smtClean="0"/>
              <a:pPr defTabSz="887513">
                <a:defRPr/>
              </a:pPr>
              <a:t>‹#›</a:t>
            </a:fld>
            <a:endParaRPr lang="he-IL" altLang="he-IL"/>
          </a:p>
        </p:txBody>
      </p:sp>
    </p:spTree>
    <p:extLst>
      <p:ext uri="{BB962C8B-B14F-4D97-AF65-F5344CB8AC3E}">
        <p14:creationId xmlns:p14="http://schemas.microsoft.com/office/powerpoint/2010/main" val="72660803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he-IL"/>
              <a:t>לחץ כדי לערוך סגנון כותרת של תבנית בסיס</a:t>
            </a:r>
            <a:endParaRPr lang="he-IL" dirty="0"/>
          </a:p>
        </p:txBody>
      </p:sp>
      <p:sp>
        <p:nvSpPr>
          <p:cNvPr id="3" name="Content Placeholder 2"/>
          <p:cNvSpPr>
            <a:spLocks noGrp="1"/>
          </p:cNvSpPr>
          <p:nvPr>
            <p:ph sz="half" idx="1"/>
          </p:nvPr>
        </p:nvSpPr>
        <p:spPr>
          <a:xfrm>
            <a:off x="144592" y="1125539"/>
            <a:ext cx="5773616" cy="5000626"/>
          </a:xfrm>
        </p:spPr>
        <p:txBody>
          <a:bodyPr rtlCol="1">
            <a:normAutofit/>
          </a:bodyPr>
          <a:lstStyle>
            <a:lvl1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395" indent="-167678" algn="r" defTabSz="886076" rtl="1" eaLnBrk="1" latinLnBrk="0" hangingPunct="1">
              <a:spcBef>
                <a:spcPct val="20000"/>
              </a:spcBef>
              <a:buFont typeface="Arial" pitchFamily="34" charset="0"/>
              <a:tabLst/>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4" name="Content Placeholder 3"/>
          <p:cNvSpPr>
            <a:spLocks noGrp="1"/>
          </p:cNvSpPr>
          <p:nvPr>
            <p:ph sz="half" idx="2"/>
          </p:nvPr>
        </p:nvSpPr>
        <p:spPr>
          <a:xfrm>
            <a:off x="6273806" y="1123156"/>
            <a:ext cx="5773615" cy="5000626"/>
          </a:xfrm>
        </p:spPr>
        <p:txBody>
          <a:bodyPr rtlCol="1">
            <a:normAutofit/>
          </a:bodyPr>
          <a:lstStyle>
            <a:lvl1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395" indent="-167678" algn="r" defTabSz="886076" rtl="1" eaLnBrk="1" latinLnBrk="0" hangingPunct="1">
              <a:spcBef>
                <a:spcPct val="20000"/>
              </a:spcBef>
              <a:buFont typeface="Arial" pitchFamily="34" charset="0"/>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9" name="Text Placeholder 7"/>
          <p:cNvSpPr>
            <a:spLocks noGrp="1"/>
          </p:cNvSpPr>
          <p:nvPr>
            <p:ph type="body" sz="quarter" idx="13"/>
          </p:nvPr>
        </p:nvSpPr>
        <p:spPr>
          <a:xfrm>
            <a:off x="9265140" y="99556"/>
            <a:ext cx="2782277" cy="233825"/>
          </a:xfrm>
        </p:spPr>
        <p:txBody>
          <a:bodyPr lIns="91292" tIns="45645" rIns="91292" bIns="45645" rtlCol="1">
            <a:noAutofit/>
          </a:bodyPr>
          <a:lstStyle>
            <a:lvl1pPr algn="r" defTabSz="886076" rtl="0" eaLnBrk="1" latinLnBrk="0" hangingPunct="1">
              <a:spcBef>
                <a:spcPct val="0"/>
              </a:spcBef>
              <a:buNone/>
              <a:defRPr lang="en-US" sz="970" b="1" kern="1200" baseline="0" dirty="0" smtClean="0">
                <a:solidFill>
                  <a:schemeClr val="tx2"/>
                </a:solidFill>
                <a:latin typeface="Arial" pitchFamily="34" charset="0"/>
                <a:ea typeface="+mj-ea"/>
                <a:cs typeface="Arial" pitchFamily="34" charset="0"/>
              </a:defRPr>
            </a:lvl1pPr>
          </a:lstStyle>
          <a:p>
            <a:pPr lvl="0"/>
            <a:r>
              <a:rPr lang="he-IL"/>
              <a:t>ערוך סגנונות טקסט של תבנית בסיס</a:t>
            </a:r>
          </a:p>
        </p:txBody>
      </p:sp>
      <p:sp>
        <p:nvSpPr>
          <p:cNvPr id="10" name="Text Placeholder 9"/>
          <p:cNvSpPr>
            <a:spLocks noGrp="1"/>
          </p:cNvSpPr>
          <p:nvPr>
            <p:ph type="body" sz="quarter" idx="14"/>
          </p:nvPr>
        </p:nvSpPr>
        <p:spPr>
          <a:xfrm>
            <a:off x="144586" y="333400"/>
            <a:ext cx="11902831" cy="792163"/>
          </a:xfrm>
        </p:spPr>
        <p:txBody>
          <a:bodyPr anchor="ctr">
            <a:normAutofit/>
          </a:bodyPr>
          <a:lstStyle>
            <a:lvl1pPr>
              <a:defRPr sz="1747" b="1" baseline="0">
                <a:solidFill>
                  <a:schemeClr val="accent3"/>
                </a:solidFill>
                <a:latin typeface="+mj-lt"/>
                <a:cs typeface="+mj-cs"/>
              </a:defRPr>
            </a:lvl1pPr>
            <a:lvl5pPr>
              <a:buNone/>
              <a:defRPr/>
            </a:lvl5pPr>
          </a:lstStyle>
          <a:p>
            <a:pPr lvl="0"/>
            <a:r>
              <a:rPr lang="he-IL"/>
              <a:t>ערוך סגנונות טקסט של תבנית בסיס</a:t>
            </a:r>
          </a:p>
        </p:txBody>
      </p:sp>
      <p:sp>
        <p:nvSpPr>
          <p:cNvPr id="8" name="Footer Placeholder 5"/>
          <p:cNvSpPr>
            <a:spLocks noGrp="1"/>
          </p:cNvSpPr>
          <p:nvPr>
            <p:ph type="ftr" sz="quarter" idx="15"/>
          </p:nvPr>
        </p:nvSpPr>
        <p:spPr>
          <a:xfrm>
            <a:off x="143938" y="6356409"/>
            <a:ext cx="3860800" cy="365125"/>
          </a:xfrm>
          <a:prstGeom prst="rect">
            <a:avLst/>
          </a:prstGeom>
        </p:spPr>
        <p:txBody>
          <a:bodyPr lIns="91307" tIns="45652" rIns="91307" bIns="45652"/>
          <a:lstStyle>
            <a:lvl1pPr fontAlgn="base">
              <a:spcBef>
                <a:spcPct val="0"/>
              </a:spcBef>
              <a:spcAft>
                <a:spcPct val="0"/>
              </a:spcAft>
              <a:defRPr>
                <a:latin typeface="Calibri" pitchFamily="34" charset="0"/>
                <a:cs typeface="Calibri" pitchFamily="34" charset="0"/>
              </a:defRPr>
            </a:lvl1pPr>
          </a:lstStyle>
          <a:p>
            <a:pPr algn="r" defTabSz="887513" rtl="1">
              <a:defRPr/>
            </a:pPr>
            <a:endParaRPr lang="en-US" sz="2329" dirty="0">
              <a:solidFill>
                <a:srgbClr val="000000"/>
              </a:solidFill>
            </a:endParaRPr>
          </a:p>
        </p:txBody>
      </p:sp>
      <p:sp>
        <p:nvSpPr>
          <p:cNvPr id="11" name="Slide Number Placeholder 6"/>
          <p:cNvSpPr>
            <a:spLocks noGrp="1"/>
          </p:cNvSpPr>
          <p:nvPr>
            <p:ph type="sldNum" sz="quarter" idx="16"/>
          </p:nvPr>
        </p:nvSpPr>
        <p:spPr>
          <a:xfrm>
            <a:off x="5655736" y="6480947"/>
            <a:ext cx="706967" cy="116048"/>
          </a:xfrm>
          <a:prstGeom prst="rect">
            <a:avLst/>
          </a:prstGeom>
        </p:spPr>
        <p:txBody>
          <a:bodyPr lIns="91307" tIns="45652" rIns="91307" bIns="45652"/>
          <a:lstStyle>
            <a:lvl1pPr>
              <a:defRPr>
                <a:cs typeface="Arial" pitchFamily="34" charset="0"/>
              </a:defRPr>
            </a:lvl1pPr>
          </a:lstStyle>
          <a:p>
            <a:pPr defTabSz="887513">
              <a:defRPr/>
            </a:pPr>
            <a:fld id="{70A53878-BE56-43F5-9443-8A975C9FB683}" type="slidenum">
              <a:rPr lang="he-IL" altLang="he-IL" smtClean="0"/>
              <a:pPr defTabSz="887513">
                <a:defRPr/>
              </a:pPr>
              <a:t>‹#›</a:t>
            </a:fld>
            <a:endParaRPr lang="he-IL" altLang="he-IL"/>
          </a:p>
        </p:txBody>
      </p:sp>
    </p:spTree>
    <p:extLst>
      <p:ext uri="{BB962C8B-B14F-4D97-AF65-F5344CB8AC3E}">
        <p14:creationId xmlns:p14="http://schemas.microsoft.com/office/powerpoint/2010/main" val="101065177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_הצעת מחיר">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592" y="1125539"/>
            <a:ext cx="5773616" cy="5000626"/>
          </a:xfrm>
        </p:spPr>
        <p:txBody>
          <a:bodyPr rtlCol="1">
            <a:normAutofit/>
          </a:bodyPr>
          <a:lstStyle>
            <a:lvl1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395" indent="-167678" algn="r" defTabSz="886076" rtl="1" eaLnBrk="1" latinLnBrk="0" hangingPunct="1">
              <a:spcBef>
                <a:spcPct val="20000"/>
              </a:spcBef>
              <a:buFont typeface="Arial" pitchFamily="34" charset="0"/>
              <a:tabLst/>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4" name="Content Placeholder 3"/>
          <p:cNvSpPr>
            <a:spLocks noGrp="1"/>
          </p:cNvSpPr>
          <p:nvPr>
            <p:ph sz="half" idx="2"/>
          </p:nvPr>
        </p:nvSpPr>
        <p:spPr>
          <a:xfrm>
            <a:off x="6273806" y="1123156"/>
            <a:ext cx="5773615" cy="5000626"/>
          </a:xfrm>
        </p:spPr>
        <p:txBody>
          <a:bodyPr rtlCol="1">
            <a:normAutofit/>
          </a:bodyPr>
          <a:lstStyle>
            <a:lvl1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076"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395" indent="-167678" algn="r" defTabSz="886076" rtl="1" eaLnBrk="1" latinLnBrk="0" hangingPunct="1">
              <a:spcBef>
                <a:spcPct val="20000"/>
              </a:spcBef>
              <a:buFont typeface="Arial" pitchFamily="34" charset="0"/>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10" name="Text Placeholder 9"/>
          <p:cNvSpPr>
            <a:spLocks noGrp="1"/>
          </p:cNvSpPr>
          <p:nvPr>
            <p:ph type="body" sz="quarter" idx="14"/>
          </p:nvPr>
        </p:nvSpPr>
        <p:spPr>
          <a:xfrm>
            <a:off x="144586" y="333400"/>
            <a:ext cx="11902831" cy="792163"/>
          </a:xfrm>
        </p:spPr>
        <p:txBody>
          <a:bodyPr anchor="ctr">
            <a:normAutofit/>
          </a:bodyPr>
          <a:lstStyle>
            <a:lvl1pPr>
              <a:defRPr sz="1747" b="1" baseline="0">
                <a:solidFill>
                  <a:schemeClr val="accent3"/>
                </a:solidFill>
                <a:latin typeface="+mj-lt"/>
                <a:cs typeface="+mj-cs"/>
              </a:defRPr>
            </a:lvl1pPr>
            <a:lvl5pPr>
              <a:buNone/>
              <a:defRPr/>
            </a:lvl5pPr>
          </a:lstStyle>
          <a:p>
            <a:pPr lvl="0"/>
            <a:r>
              <a:rPr lang="he-IL"/>
              <a:t>ערוך סגנונות טקסט של תבנית בסיס</a:t>
            </a:r>
          </a:p>
        </p:txBody>
      </p:sp>
      <p:sp>
        <p:nvSpPr>
          <p:cNvPr id="6" name="Footer Placeholder 5"/>
          <p:cNvSpPr>
            <a:spLocks noGrp="1"/>
          </p:cNvSpPr>
          <p:nvPr>
            <p:ph type="ftr" sz="quarter" idx="15"/>
          </p:nvPr>
        </p:nvSpPr>
        <p:spPr>
          <a:xfrm>
            <a:off x="143938" y="6356409"/>
            <a:ext cx="3860800" cy="365125"/>
          </a:xfrm>
          <a:prstGeom prst="rect">
            <a:avLst/>
          </a:prstGeom>
        </p:spPr>
        <p:txBody>
          <a:bodyPr lIns="91307" tIns="45652" rIns="91307" bIns="45652"/>
          <a:lstStyle>
            <a:lvl1pPr fontAlgn="base">
              <a:spcBef>
                <a:spcPct val="0"/>
              </a:spcBef>
              <a:spcAft>
                <a:spcPct val="0"/>
              </a:spcAft>
              <a:defRPr>
                <a:latin typeface="Calibri" pitchFamily="34" charset="0"/>
                <a:cs typeface="Calibri" pitchFamily="34" charset="0"/>
              </a:defRPr>
            </a:lvl1pPr>
          </a:lstStyle>
          <a:p>
            <a:pPr algn="r" defTabSz="887513" rtl="1">
              <a:defRPr/>
            </a:pPr>
            <a:endParaRPr lang="en-US" sz="2329" dirty="0">
              <a:solidFill>
                <a:srgbClr val="000000"/>
              </a:solidFill>
            </a:endParaRPr>
          </a:p>
        </p:txBody>
      </p:sp>
      <p:sp>
        <p:nvSpPr>
          <p:cNvPr id="7" name="Slide Number Placeholder 6"/>
          <p:cNvSpPr>
            <a:spLocks noGrp="1"/>
          </p:cNvSpPr>
          <p:nvPr>
            <p:ph type="sldNum" sz="quarter" idx="16"/>
          </p:nvPr>
        </p:nvSpPr>
        <p:spPr>
          <a:xfrm>
            <a:off x="5655736" y="6480947"/>
            <a:ext cx="706967" cy="116048"/>
          </a:xfrm>
          <a:prstGeom prst="rect">
            <a:avLst/>
          </a:prstGeom>
        </p:spPr>
        <p:txBody>
          <a:bodyPr lIns="91307" tIns="45652" rIns="91307" bIns="45652"/>
          <a:lstStyle>
            <a:lvl1pPr>
              <a:defRPr>
                <a:cs typeface="Arial" pitchFamily="34" charset="0"/>
              </a:defRPr>
            </a:lvl1pPr>
          </a:lstStyle>
          <a:p>
            <a:pPr defTabSz="887513">
              <a:defRPr/>
            </a:pPr>
            <a:fld id="{624D07F8-77D4-44EF-80FE-78C54AC6AD86}" type="slidenum">
              <a:rPr lang="he-IL" altLang="he-IL" smtClean="0"/>
              <a:pPr defTabSz="887513">
                <a:defRPr/>
              </a:pPr>
              <a:t>‹#›</a:t>
            </a:fld>
            <a:endParaRPr lang="he-IL" altLang="he-IL"/>
          </a:p>
        </p:txBody>
      </p:sp>
    </p:spTree>
    <p:extLst>
      <p:ext uri="{BB962C8B-B14F-4D97-AF65-F5344CB8AC3E}">
        <p14:creationId xmlns:p14="http://schemas.microsoft.com/office/powerpoint/2010/main" val="172266491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he-IL" dirty="0"/>
          </a:p>
        </p:txBody>
      </p:sp>
      <p:sp>
        <p:nvSpPr>
          <p:cNvPr id="8" name="Text Placeholder 7"/>
          <p:cNvSpPr>
            <a:spLocks noGrp="1"/>
          </p:cNvSpPr>
          <p:nvPr>
            <p:ph type="body" sz="quarter" idx="13"/>
          </p:nvPr>
        </p:nvSpPr>
        <p:spPr>
          <a:xfrm>
            <a:off x="9265140" y="99556"/>
            <a:ext cx="2782277" cy="233825"/>
          </a:xfrm>
        </p:spPr>
        <p:txBody>
          <a:bodyPr lIns="91292" tIns="45645" rIns="91292" bIns="45645" rtlCol="1">
            <a:noAutofit/>
          </a:bodyPr>
          <a:lstStyle>
            <a:lvl1pPr algn="r" defTabSz="886076" rtl="0" eaLnBrk="1" latinLnBrk="0" hangingPunct="1">
              <a:spcBef>
                <a:spcPct val="0"/>
              </a:spcBef>
              <a:buNone/>
              <a:defRPr lang="en-US" sz="970" b="1" kern="1200" dirty="0" smtClean="0">
                <a:solidFill>
                  <a:schemeClr val="tx2"/>
                </a:solidFill>
                <a:latin typeface="Arial" pitchFamily="34" charset="0"/>
                <a:ea typeface="+mj-ea"/>
                <a:cs typeface="Arial" pitchFamily="34" charset="0"/>
              </a:defRPr>
            </a:lvl1pPr>
          </a:lstStyle>
          <a:p>
            <a:pPr lvl="0"/>
            <a:r>
              <a:rPr lang="he-IL"/>
              <a:t>ערוך סגנונות טקסט של תבנית בסיס</a:t>
            </a:r>
          </a:p>
        </p:txBody>
      </p:sp>
      <p:sp>
        <p:nvSpPr>
          <p:cNvPr id="5" name="Footer Placeholder 3"/>
          <p:cNvSpPr>
            <a:spLocks noGrp="1"/>
          </p:cNvSpPr>
          <p:nvPr>
            <p:ph type="ftr" sz="quarter" idx="14"/>
          </p:nvPr>
        </p:nvSpPr>
        <p:spPr>
          <a:xfrm>
            <a:off x="143938" y="6356409"/>
            <a:ext cx="3860800" cy="365125"/>
          </a:xfrm>
          <a:prstGeom prst="rect">
            <a:avLst/>
          </a:prstGeom>
        </p:spPr>
        <p:txBody>
          <a:bodyPr lIns="91307" tIns="45652" rIns="91307" bIns="45652"/>
          <a:lstStyle>
            <a:lvl1pPr fontAlgn="base">
              <a:spcBef>
                <a:spcPct val="0"/>
              </a:spcBef>
              <a:spcAft>
                <a:spcPct val="0"/>
              </a:spcAft>
              <a:defRPr>
                <a:latin typeface="Calibri" pitchFamily="34" charset="0"/>
                <a:cs typeface="Calibri" pitchFamily="34" charset="0"/>
              </a:defRPr>
            </a:lvl1pPr>
          </a:lstStyle>
          <a:p>
            <a:pPr algn="r" defTabSz="887513" rtl="1">
              <a:defRPr/>
            </a:pPr>
            <a:endParaRPr lang="en-GB" sz="2329">
              <a:solidFill>
                <a:srgbClr val="000000"/>
              </a:solidFill>
            </a:endParaRPr>
          </a:p>
        </p:txBody>
      </p:sp>
      <p:sp>
        <p:nvSpPr>
          <p:cNvPr id="6" name="Slide Number Placeholder 4"/>
          <p:cNvSpPr>
            <a:spLocks noGrp="1"/>
          </p:cNvSpPr>
          <p:nvPr>
            <p:ph type="sldNum" sz="quarter" idx="15"/>
          </p:nvPr>
        </p:nvSpPr>
        <p:spPr>
          <a:xfrm>
            <a:off x="5655736" y="6480947"/>
            <a:ext cx="706967" cy="116048"/>
          </a:xfrm>
          <a:prstGeom prst="rect">
            <a:avLst/>
          </a:prstGeom>
        </p:spPr>
        <p:txBody>
          <a:bodyPr lIns="91307" tIns="45652" rIns="91307" bIns="45652"/>
          <a:lstStyle>
            <a:lvl1pPr>
              <a:defRPr>
                <a:cs typeface="Arial" pitchFamily="34" charset="0"/>
              </a:defRPr>
            </a:lvl1pPr>
          </a:lstStyle>
          <a:p>
            <a:pPr defTabSz="887513">
              <a:defRPr/>
            </a:pPr>
            <a:fld id="{204E9708-6FB2-4CF4-8132-8B026A51443B}" type="slidenum">
              <a:rPr lang="he-IL" altLang="he-IL" smtClean="0"/>
              <a:pPr defTabSz="887513">
                <a:defRPr/>
              </a:pPr>
              <a:t>‹#›</a:t>
            </a:fld>
            <a:endParaRPr lang="he-IL" altLang="he-IL"/>
          </a:p>
        </p:txBody>
      </p:sp>
    </p:spTree>
    <p:extLst>
      <p:ext uri="{BB962C8B-B14F-4D97-AF65-F5344CB8AC3E}">
        <p14:creationId xmlns:p14="http://schemas.microsoft.com/office/powerpoint/2010/main" val="207985294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1_Four Cards and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baseline="0"/>
            </a:lvl1pPr>
          </a:lstStyle>
          <a:p>
            <a:r>
              <a:rPr lang="he-IL"/>
              <a:t>לחץ כדי לערוך סגנון כותרת של תבנית בסיס</a:t>
            </a:r>
            <a:endParaRPr lang="en-US" dirty="0"/>
          </a:p>
        </p:txBody>
      </p:sp>
      <p:sp>
        <p:nvSpPr>
          <p:cNvPr id="3" name="Text Placeholder 5"/>
          <p:cNvSpPr>
            <a:spLocks noGrp="1"/>
          </p:cNvSpPr>
          <p:nvPr>
            <p:ph type="body" sz="quarter" idx="10"/>
          </p:nvPr>
        </p:nvSpPr>
        <p:spPr>
          <a:xfrm>
            <a:off x="527050" y="1044004"/>
            <a:ext cx="5423999" cy="288000"/>
          </a:xfrm>
          <a:prstGeom prst="rect">
            <a:avLst/>
          </a:prstGeom>
          <a:solidFill>
            <a:srgbClr val="002776"/>
          </a:solidFill>
        </p:spPr>
        <p:txBody>
          <a:bodyPr anchor="ctr"/>
          <a:lstStyle>
            <a:lvl1pPr algn="ctr" rtl="1">
              <a:buNone/>
              <a:defRPr b="1" baseline="0">
                <a:solidFill>
                  <a:schemeClr val="bg1"/>
                </a:solidFill>
                <a:latin typeface="Arial" pitchFamily="34" charset="0"/>
                <a:cs typeface="Arial" pitchFamily="34" charset="0"/>
              </a:defRPr>
            </a:lvl1pPr>
          </a:lstStyle>
          <a:p>
            <a:pPr lvl="0"/>
            <a:r>
              <a:rPr lang="he-IL"/>
              <a:t>ערוך סגנונות טקסט של תבנית בסיס</a:t>
            </a:r>
          </a:p>
        </p:txBody>
      </p:sp>
      <p:sp>
        <p:nvSpPr>
          <p:cNvPr id="4" name="Text Placeholder 7"/>
          <p:cNvSpPr>
            <a:spLocks noGrp="1"/>
          </p:cNvSpPr>
          <p:nvPr>
            <p:ph type="body" sz="quarter" idx="11"/>
          </p:nvPr>
        </p:nvSpPr>
        <p:spPr>
          <a:xfrm>
            <a:off x="6240001" y="3309294"/>
            <a:ext cx="5423999" cy="288000"/>
          </a:xfrm>
          <a:prstGeom prst="rect">
            <a:avLst/>
          </a:prstGeom>
          <a:solidFill>
            <a:srgbClr val="002776"/>
          </a:solidFill>
        </p:spPr>
        <p:txBody>
          <a:bodyPr anchor="ctr"/>
          <a:lstStyle>
            <a:lvl1pPr marL="332278" indent="-332278" algn="ctr" defTabSz="886076" rtl="1" eaLnBrk="1" fontAlgn="base" latinLnBrk="0" hangingPunct="1">
              <a:spcBef>
                <a:spcPct val="20000"/>
              </a:spcBef>
              <a:spcAft>
                <a:spcPct val="0"/>
              </a:spcAft>
              <a:buFont typeface="Wingdings" pitchFamily="2" charset="2"/>
              <a:buNone/>
              <a:defRPr lang="en-US" sz="1553" b="1" kern="0" baseline="0" dirty="0" smtClean="0">
                <a:solidFill>
                  <a:schemeClr val="bg1"/>
                </a:solidFill>
                <a:latin typeface="Arial" pitchFamily="34" charset="0"/>
                <a:ea typeface="Arial Unicode MS"/>
                <a:cs typeface="Arial" pitchFamily="34" charset="0"/>
              </a:defRPr>
            </a:lvl1pPr>
          </a:lstStyle>
          <a:p>
            <a:pPr lvl="0"/>
            <a:r>
              <a:rPr lang="he-IL"/>
              <a:t>ערוך סגנונות טקסט של תבנית בסיס</a:t>
            </a:r>
          </a:p>
        </p:txBody>
      </p:sp>
      <p:sp>
        <p:nvSpPr>
          <p:cNvPr id="5" name="Text Placeholder 9"/>
          <p:cNvSpPr>
            <a:spLocks noGrp="1"/>
          </p:cNvSpPr>
          <p:nvPr>
            <p:ph type="body" sz="quarter" idx="12"/>
          </p:nvPr>
        </p:nvSpPr>
        <p:spPr>
          <a:xfrm>
            <a:off x="6240001" y="1044004"/>
            <a:ext cx="5423999" cy="288000"/>
          </a:xfrm>
          <a:prstGeom prst="rect">
            <a:avLst/>
          </a:prstGeom>
          <a:solidFill>
            <a:srgbClr val="002776"/>
          </a:solidFill>
        </p:spPr>
        <p:txBody>
          <a:bodyPr anchor="ctr"/>
          <a:lstStyle>
            <a:lvl1pPr marL="332278" marR="0" indent="-332278" algn="ctr" defTabSz="886076" rtl="1" eaLnBrk="1" fontAlgn="base" latinLnBrk="0" hangingPunct="1">
              <a:lnSpc>
                <a:spcPct val="100000"/>
              </a:lnSpc>
              <a:spcBef>
                <a:spcPct val="20000"/>
              </a:spcBef>
              <a:spcAft>
                <a:spcPct val="0"/>
              </a:spcAft>
              <a:buClrTx/>
              <a:buSzTx/>
              <a:buFont typeface="Wingdings" pitchFamily="2" charset="2"/>
              <a:buNone/>
              <a:tabLst/>
              <a:defRPr lang="en-US" sz="1553" b="1" kern="0" baseline="0" dirty="0" smtClean="0">
                <a:solidFill>
                  <a:schemeClr val="bg1"/>
                </a:solidFill>
                <a:latin typeface="Arial" pitchFamily="34" charset="0"/>
                <a:ea typeface="Arial Unicode MS"/>
                <a:cs typeface="Arial" pitchFamily="34" charset="0"/>
              </a:defRPr>
            </a:lvl1pPr>
          </a:lstStyle>
          <a:p>
            <a:pPr lvl="0"/>
            <a:r>
              <a:rPr lang="he-IL"/>
              <a:t>ערוך סגנונות טקסט של תבנית בסיס</a:t>
            </a:r>
          </a:p>
        </p:txBody>
      </p:sp>
      <p:sp>
        <p:nvSpPr>
          <p:cNvPr id="6" name="Content Placeholder 11"/>
          <p:cNvSpPr>
            <a:spLocks noGrp="1"/>
          </p:cNvSpPr>
          <p:nvPr>
            <p:ph sz="quarter" idx="13"/>
          </p:nvPr>
        </p:nvSpPr>
        <p:spPr>
          <a:xfrm>
            <a:off x="6240001" y="1404000"/>
            <a:ext cx="5423999" cy="1800000"/>
          </a:xfrm>
          <a:prstGeom prst="rect">
            <a:avLst/>
          </a:prstGeom>
        </p:spPr>
        <p:txBody>
          <a:bodyPr/>
          <a:lstStyle>
            <a:lvl1pPr marL="176909" indent="-176909" algn="r" rtl="1">
              <a:defRPr>
                <a:solidFill>
                  <a:schemeClr val="tx1"/>
                </a:solidFill>
              </a:defRPr>
            </a:lvl1pPr>
            <a:lvl2pPr marL="524568" indent="-176909" algn="r" rtl="1">
              <a:defRPr>
                <a:solidFill>
                  <a:schemeClr val="tx1"/>
                </a:solidFill>
              </a:defRPr>
            </a:lvl2pPr>
            <a:lvl3pPr marL="693789" indent="-169216"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7" name="Content Placeholder 11"/>
          <p:cNvSpPr>
            <a:spLocks noGrp="1"/>
          </p:cNvSpPr>
          <p:nvPr>
            <p:ph sz="quarter" idx="15"/>
          </p:nvPr>
        </p:nvSpPr>
        <p:spPr>
          <a:xfrm>
            <a:off x="6240001" y="3669296"/>
            <a:ext cx="5423999" cy="1800000"/>
          </a:xfrm>
          <a:prstGeom prst="rect">
            <a:avLst/>
          </a:prstGeom>
        </p:spPr>
        <p:txBody>
          <a:bodyPr/>
          <a:lstStyle>
            <a:lvl1pPr marL="176909" indent="-176909" algn="r" rtl="1">
              <a:defRPr>
                <a:solidFill>
                  <a:schemeClr val="tx1"/>
                </a:solidFill>
              </a:defRPr>
            </a:lvl1pPr>
            <a:lvl2pPr marL="524568" indent="-176909" algn="r" rtl="1">
              <a:defRPr>
                <a:solidFill>
                  <a:schemeClr val="tx1"/>
                </a:solidFill>
              </a:defRPr>
            </a:lvl2pPr>
            <a:lvl3pPr marL="693789" indent="-169216"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8" name="Content Placeholder 11"/>
          <p:cNvSpPr>
            <a:spLocks noGrp="1"/>
          </p:cNvSpPr>
          <p:nvPr>
            <p:ph sz="quarter" idx="16"/>
          </p:nvPr>
        </p:nvSpPr>
        <p:spPr>
          <a:xfrm>
            <a:off x="527382" y="1404000"/>
            <a:ext cx="5423999" cy="1800000"/>
          </a:xfrm>
          <a:prstGeom prst="rect">
            <a:avLst/>
          </a:prstGeom>
        </p:spPr>
        <p:txBody>
          <a:bodyPr/>
          <a:lstStyle>
            <a:lvl1pPr marL="176909" indent="-176909" algn="r" rtl="1">
              <a:defRPr>
                <a:solidFill>
                  <a:schemeClr val="tx1"/>
                </a:solidFill>
              </a:defRPr>
            </a:lvl1pPr>
            <a:lvl2pPr marL="524568" indent="-176909" algn="r" rtl="1">
              <a:defRPr>
                <a:solidFill>
                  <a:schemeClr val="tx1"/>
                </a:solidFill>
              </a:defRPr>
            </a:lvl2pPr>
            <a:lvl3pPr marL="693789" indent="-169216"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9" name="Text Placeholder 5"/>
          <p:cNvSpPr>
            <a:spLocks noGrp="1"/>
          </p:cNvSpPr>
          <p:nvPr>
            <p:ph type="body" sz="quarter" idx="17"/>
          </p:nvPr>
        </p:nvSpPr>
        <p:spPr>
          <a:xfrm>
            <a:off x="527382" y="3309294"/>
            <a:ext cx="5423999" cy="288000"/>
          </a:xfrm>
          <a:prstGeom prst="rect">
            <a:avLst/>
          </a:prstGeom>
          <a:solidFill>
            <a:srgbClr val="002776"/>
          </a:solidFill>
        </p:spPr>
        <p:txBody>
          <a:bodyPr anchor="ctr"/>
          <a:lstStyle>
            <a:lvl1pPr algn="ctr" rtl="1">
              <a:buNone/>
              <a:defRPr b="1" baseline="0">
                <a:solidFill>
                  <a:schemeClr val="bg1"/>
                </a:solidFill>
                <a:latin typeface="Arial" pitchFamily="34" charset="0"/>
                <a:cs typeface="Arial" pitchFamily="34" charset="0"/>
              </a:defRPr>
            </a:lvl1pPr>
          </a:lstStyle>
          <a:p>
            <a:pPr lvl="0"/>
            <a:r>
              <a:rPr lang="he-IL"/>
              <a:t>ערוך סגנונות טקסט של תבנית בסיס</a:t>
            </a:r>
          </a:p>
        </p:txBody>
      </p:sp>
      <p:sp>
        <p:nvSpPr>
          <p:cNvPr id="10" name="Content Placeholder 11"/>
          <p:cNvSpPr>
            <a:spLocks noGrp="1"/>
          </p:cNvSpPr>
          <p:nvPr>
            <p:ph sz="quarter" idx="18"/>
          </p:nvPr>
        </p:nvSpPr>
        <p:spPr>
          <a:xfrm>
            <a:off x="527382" y="3669296"/>
            <a:ext cx="5423999" cy="1800000"/>
          </a:xfrm>
          <a:prstGeom prst="rect">
            <a:avLst/>
          </a:prstGeom>
        </p:spPr>
        <p:txBody>
          <a:bodyPr/>
          <a:lstStyle>
            <a:lvl1pPr marL="176909" indent="-176909" algn="r" rtl="1">
              <a:defRPr>
                <a:solidFill>
                  <a:schemeClr val="tx1"/>
                </a:solidFill>
              </a:defRPr>
            </a:lvl1pPr>
            <a:lvl2pPr marL="524568" indent="-176909" algn="r" rtl="1">
              <a:defRPr>
                <a:solidFill>
                  <a:schemeClr val="tx1"/>
                </a:solidFill>
              </a:defRPr>
            </a:lvl2pPr>
            <a:lvl3pPr marL="693789" indent="-169216"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11" name="Content Placeholder 9"/>
          <p:cNvSpPr>
            <a:spLocks noGrp="1"/>
          </p:cNvSpPr>
          <p:nvPr>
            <p:ph sz="quarter" idx="19"/>
          </p:nvPr>
        </p:nvSpPr>
        <p:spPr>
          <a:xfrm>
            <a:off x="527051" y="5517166"/>
            <a:ext cx="11137900" cy="648000"/>
          </a:xfrm>
          <a:prstGeom prst="rect">
            <a:avLst/>
          </a:prstGeom>
          <a:ln w="19050">
            <a:solidFill>
              <a:srgbClr val="595959"/>
            </a:solidFill>
          </a:ln>
        </p:spPr>
        <p:txBody>
          <a:bodyPr/>
          <a:lstStyle>
            <a:lvl1pPr algn="r" rtl="1">
              <a:buClr>
                <a:srgbClr val="92D400"/>
              </a:buClr>
              <a:defRPr lang="en-US" sz="1553" kern="0" dirty="0" smtClean="0">
                <a:solidFill>
                  <a:schemeClr val="tx1"/>
                </a:solidFill>
                <a:latin typeface="+mn-lt"/>
                <a:ea typeface="Arial Unicode MS"/>
                <a:cs typeface="Arial" pitchFamily="34" charset="0"/>
              </a:defRPr>
            </a:lvl1pPr>
          </a:lstStyle>
          <a:p>
            <a:pPr lvl="0"/>
            <a:r>
              <a:rPr lang="he-IL"/>
              <a:t>ערוך סגנונות טקסט של תבנית בסיס</a:t>
            </a:r>
          </a:p>
        </p:txBody>
      </p:sp>
      <p:sp>
        <p:nvSpPr>
          <p:cNvPr id="12" name="Text Placeholder 6"/>
          <p:cNvSpPr>
            <a:spLocks noGrp="1"/>
          </p:cNvSpPr>
          <p:nvPr>
            <p:ph type="body" sz="quarter" idx="20"/>
          </p:nvPr>
        </p:nvSpPr>
        <p:spPr>
          <a:xfrm>
            <a:off x="6193370" y="6309166"/>
            <a:ext cx="5471583" cy="180000"/>
          </a:xfrm>
          <a:prstGeom prst="rect">
            <a:avLst/>
          </a:prstGeom>
        </p:spPr>
        <p:txBody>
          <a:bodyPr rIns="89854"/>
          <a:lstStyle>
            <a:lvl1pPr algn="r" rtl="1">
              <a:buNone/>
              <a:defRPr sz="873" i="1" baseline="0">
                <a:solidFill>
                  <a:schemeClr val="tx1"/>
                </a:solidFill>
                <a:latin typeface="Calibri" pitchFamily="34" charset="0"/>
              </a:defRPr>
            </a:lvl1pPr>
            <a:lvl2pPr algn="r" rtl="1">
              <a:defRPr/>
            </a:lvl2pPr>
            <a:lvl3pPr algn="r" rtl="1">
              <a:defRPr/>
            </a:lvl3pPr>
            <a:lvl4pPr algn="r" rtl="1">
              <a:defRPr/>
            </a:lvl4pPr>
            <a:lvl5pPr algn="r" rtl="1">
              <a:defRPr/>
            </a:lvl5pPr>
          </a:lstStyle>
          <a:p>
            <a:pPr lvl="0"/>
            <a:r>
              <a:rPr lang="he-IL"/>
              <a:t>ערוך סגנונות טקסט של תבנית בסיס</a:t>
            </a:r>
          </a:p>
        </p:txBody>
      </p:sp>
      <p:sp>
        <p:nvSpPr>
          <p:cNvPr id="13" name="Text Placeholder 6"/>
          <p:cNvSpPr>
            <a:spLocks noGrp="1"/>
          </p:cNvSpPr>
          <p:nvPr>
            <p:ph type="body" sz="quarter" idx="21"/>
          </p:nvPr>
        </p:nvSpPr>
        <p:spPr>
          <a:xfrm>
            <a:off x="6193370" y="6165166"/>
            <a:ext cx="5471583" cy="180000"/>
          </a:xfrm>
          <a:prstGeom prst="rect">
            <a:avLst/>
          </a:prstGeom>
        </p:spPr>
        <p:txBody>
          <a:bodyPr rIns="89854"/>
          <a:lstStyle>
            <a:lvl1pPr algn="r" rtl="1">
              <a:buNone/>
              <a:defRPr sz="1067" i="0" baseline="0">
                <a:solidFill>
                  <a:schemeClr val="tx1"/>
                </a:solidFill>
                <a:latin typeface="Calibri" pitchFamily="34" charset="0"/>
              </a:defRPr>
            </a:lvl1pPr>
            <a:lvl2pPr algn="r" rtl="1">
              <a:defRPr/>
            </a:lvl2pPr>
            <a:lvl3pPr algn="r" rtl="1">
              <a:defRPr/>
            </a:lvl3pPr>
            <a:lvl4pPr algn="r" rtl="1">
              <a:defRPr/>
            </a:lvl4pPr>
            <a:lvl5pPr algn="r" rtl="1">
              <a:defRPr/>
            </a:lvl5pPr>
          </a:lstStyle>
          <a:p>
            <a:pPr lvl="0"/>
            <a:r>
              <a:rPr lang="he-IL"/>
              <a:t>ערוך סגנונות טקסט של תבנית בסיס</a:t>
            </a:r>
          </a:p>
        </p:txBody>
      </p:sp>
    </p:spTree>
    <p:extLst>
      <p:ext uri="{BB962C8B-B14F-4D97-AF65-F5344CB8AC3E}">
        <p14:creationId xmlns:p14="http://schemas.microsoft.com/office/powerpoint/2010/main" val="2463590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99200" y="1812925"/>
            <a:ext cx="6171941" cy="842400"/>
          </a:xfrm>
        </p:spPr>
        <p:txBody>
          <a:bodyPr>
            <a:noAutofit/>
          </a:bodyPr>
          <a:lstStyle>
            <a:lvl1pPr>
              <a:defRPr sz="2718">
                <a:solidFill>
                  <a:schemeClr val="accent1"/>
                </a:solidFill>
              </a:defRPr>
            </a:lvl1pPr>
          </a:lstStyle>
          <a:p>
            <a:r>
              <a:rPr lang="he-IL"/>
              <a:t>לחץ כדי לערוך סגנון כותרת של תבנית בסיס</a:t>
            </a:r>
            <a:endParaRPr lang="en-GB" dirty="0"/>
          </a:p>
        </p:txBody>
      </p:sp>
      <p:sp>
        <p:nvSpPr>
          <p:cNvPr id="3" name="Subtitle 2"/>
          <p:cNvSpPr>
            <a:spLocks noGrp="1"/>
          </p:cNvSpPr>
          <p:nvPr>
            <p:ph type="subTitle" idx="1"/>
          </p:nvPr>
        </p:nvSpPr>
        <p:spPr>
          <a:xfrm>
            <a:off x="499217" y="4357695"/>
            <a:ext cx="6171415" cy="1143008"/>
          </a:xfrm>
        </p:spPr>
        <p:txBody>
          <a:bodyPr>
            <a:normAutofit/>
          </a:bodyPr>
          <a:lstStyle>
            <a:lvl1pPr marL="0" indent="0" algn="l">
              <a:lnSpc>
                <a:spcPct val="120000"/>
              </a:lnSpc>
              <a:spcBef>
                <a:spcPts val="0"/>
              </a:spcBef>
              <a:spcAft>
                <a:spcPts val="0"/>
              </a:spcAft>
              <a:buNone/>
              <a:defRPr sz="1359" b="0">
                <a:solidFill>
                  <a:schemeClr val="accent5"/>
                </a:solidFill>
              </a:defRPr>
            </a:lvl1pPr>
            <a:lvl2pPr marL="443038" indent="0" algn="ctr">
              <a:buNone/>
              <a:defRPr>
                <a:solidFill>
                  <a:schemeClr val="tx1">
                    <a:tint val="75000"/>
                  </a:schemeClr>
                </a:solidFill>
              </a:defRPr>
            </a:lvl2pPr>
            <a:lvl3pPr marL="886076" indent="0" algn="ctr">
              <a:buNone/>
              <a:defRPr>
                <a:solidFill>
                  <a:schemeClr val="tx1">
                    <a:tint val="75000"/>
                  </a:schemeClr>
                </a:solidFill>
              </a:defRPr>
            </a:lvl3pPr>
            <a:lvl4pPr marL="1329115" indent="0" algn="ctr">
              <a:buNone/>
              <a:defRPr>
                <a:solidFill>
                  <a:schemeClr val="tx1">
                    <a:tint val="75000"/>
                  </a:schemeClr>
                </a:solidFill>
              </a:defRPr>
            </a:lvl4pPr>
            <a:lvl5pPr marL="1772155" indent="0" algn="ctr">
              <a:buNone/>
              <a:defRPr>
                <a:solidFill>
                  <a:schemeClr val="tx1">
                    <a:tint val="75000"/>
                  </a:schemeClr>
                </a:solidFill>
              </a:defRPr>
            </a:lvl5pPr>
            <a:lvl6pPr marL="2215188" indent="0" algn="ctr">
              <a:buNone/>
              <a:defRPr>
                <a:solidFill>
                  <a:schemeClr val="tx1">
                    <a:tint val="75000"/>
                  </a:schemeClr>
                </a:solidFill>
              </a:defRPr>
            </a:lvl6pPr>
            <a:lvl7pPr marL="2658234" indent="0" algn="ctr">
              <a:buNone/>
              <a:defRPr>
                <a:solidFill>
                  <a:schemeClr val="tx1">
                    <a:tint val="75000"/>
                  </a:schemeClr>
                </a:solidFill>
              </a:defRPr>
            </a:lvl7pPr>
            <a:lvl8pPr marL="3101269" indent="0" algn="ctr">
              <a:buNone/>
              <a:defRPr>
                <a:solidFill>
                  <a:schemeClr val="tx1">
                    <a:tint val="75000"/>
                  </a:schemeClr>
                </a:solidFill>
              </a:defRPr>
            </a:lvl8pPr>
            <a:lvl9pPr marL="3544307" indent="0" algn="ctr">
              <a:buNone/>
              <a:defRPr>
                <a:solidFill>
                  <a:schemeClr val="tx1">
                    <a:tint val="75000"/>
                  </a:schemeClr>
                </a:solidFill>
              </a:defRPr>
            </a:lvl9pPr>
          </a:lstStyle>
          <a:p>
            <a:r>
              <a:rPr lang="he-IL"/>
              <a:t>לחץ כדי לערוך סגנון כותרת משנה של תבנית בסיס</a:t>
            </a:r>
            <a:endParaRPr lang="en-GB" dirty="0"/>
          </a:p>
        </p:txBody>
      </p:sp>
      <p:sp>
        <p:nvSpPr>
          <p:cNvPr id="8" name="Text Placeholder 5"/>
          <p:cNvSpPr>
            <a:spLocks noGrp="1"/>
          </p:cNvSpPr>
          <p:nvPr>
            <p:ph type="body" sz="quarter" idx="10"/>
          </p:nvPr>
        </p:nvSpPr>
        <p:spPr>
          <a:xfrm>
            <a:off x="500067" y="2663191"/>
            <a:ext cx="6172800" cy="1699200"/>
          </a:xfrm>
        </p:spPr>
        <p:txBody>
          <a:bodyPr>
            <a:noAutofit/>
          </a:bodyPr>
          <a:lstStyle>
            <a:lvl1pPr marL="0" indent="0">
              <a:buNone/>
              <a:defRPr sz="2718">
                <a:solidFill>
                  <a:schemeClr val="accent2"/>
                </a:solidFill>
              </a:defRPr>
            </a:lvl1pPr>
          </a:lstStyle>
          <a:p>
            <a:pPr lvl="0"/>
            <a:r>
              <a:rPr lang="he-IL"/>
              <a:t>ערוך סגנונות טקסט של תבנית בסיס</a:t>
            </a:r>
          </a:p>
        </p:txBody>
      </p:sp>
      <p:sp>
        <p:nvSpPr>
          <p:cNvPr id="5" name="Slide Number Placeholder 7"/>
          <p:cNvSpPr>
            <a:spLocks noGrp="1"/>
          </p:cNvSpPr>
          <p:nvPr>
            <p:ph type="sldNum" sz="quarter" idx="11"/>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FBED2538-023A-46E4-A611-8571FC15F12C}" type="slidenum">
              <a:rPr lang="en-GB" smtClean="0"/>
              <a:pPr defTabSz="887513">
                <a:defRPr/>
              </a:pPr>
              <a:t>‹#›</a:t>
            </a:fld>
            <a:endParaRPr lang="en-GB" dirty="0"/>
          </a:p>
        </p:txBody>
      </p:sp>
      <p:sp>
        <p:nvSpPr>
          <p:cNvPr id="6" name="Footer Placeholder 4"/>
          <p:cNvSpPr>
            <a:spLocks noGrp="1"/>
          </p:cNvSpPr>
          <p:nvPr>
            <p:ph type="ftr" sz="quarter" idx="12"/>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19500000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500822" y="1812925"/>
            <a:ext cx="3696000" cy="842400"/>
          </a:xfrm>
        </p:spPr>
        <p:txBody>
          <a:bodyPr/>
          <a:lstStyle>
            <a:lvl1pPr>
              <a:defRPr sz="2718">
                <a:solidFill>
                  <a:schemeClr val="accent1"/>
                </a:solidFill>
              </a:defRPr>
            </a:lvl1pPr>
          </a:lstStyle>
          <a:p>
            <a:r>
              <a:rPr lang="he-IL"/>
              <a:t>לחץ כדי לערוך סגנון כותרת של תבנית בסיס</a:t>
            </a:r>
            <a:endParaRPr lang="en-GB" dirty="0"/>
          </a:p>
        </p:txBody>
      </p:sp>
      <p:sp>
        <p:nvSpPr>
          <p:cNvPr id="3" name="Subtitle 2"/>
          <p:cNvSpPr>
            <a:spLocks noGrp="1"/>
          </p:cNvSpPr>
          <p:nvPr>
            <p:ph type="subTitle" idx="1"/>
          </p:nvPr>
        </p:nvSpPr>
        <p:spPr>
          <a:xfrm>
            <a:off x="500822" y="4357695"/>
            <a:ext cx="3696000" cy="1048554"/>
          </a:xfrm>
        </p:spPr>
        <p:txBody>
          <a:bodyPr>
            <a:normAutofit/>
          </a:bodyPr>
          <a:lstStyle>
            <a:lvl1pPr marL="0" indent="0" algn="l">
              <a:lnSpc>
                <a:spcPct val="120000"/>
              </a:lnSpc>
              <a:spcBef>
                <a:spcPts val="0"/>
              </a:spcBef>
              <a:buNone/>
              <a:defRPr sz="1359" b="0">
                <a:solidFill>
                  <a:schemeClr val="accent5"/>
                </a:solidFill>
              </a:defRPr>
            </a:lvl1pPr>
            <a:lvl2pPr marL="443038" indent="0" algn="ctr">
              <a:buNone/>
              <a:defRPr>
                <a:solidFill>
                  <a:schemeClr val="tx1">
                    <a:tint val="75000"/>
                  </a:schemeClr>
                </a:solidFill>
              </a:defRPr>
            </a:lvl2pPr>
            <a:lvl3pPr marL="886076" indent="0" algn="ctr">
              <a:buNone/>
              <a:defRPr>
                <a:solidFill>
                  <a:schemeClr val="tx1">
                    <a:tint val="75000"/>
                  </a:schemeClr>
                </a:solidFill>
              </a:defRPr>
            </a:lvl3pPr>
            <a:lvl4pPr marL="1329115" indent="0" algn="ctr">
              <a:buNone/>
              <a:defRPr>
                <a:solidFill>
                  <a:schemeClr val="tx1">
                    <a:tint val="75000"/>
                  </a:schemeClr>
                </a:solidFill>
              </a:defRPr>
            </a:lvl4pPr>
            <a:lvl5pPr marL="1772155" indent="0" algn="ctr">
              <a:buNone/>
              <a:defRPr>
                <a:solidFill>
                  <a:schemeClr val="tx1">
                    <a:tint val="75000"/>
                  </a:schemeClr>
                </a:solidFill>
              </a:defRPr>
            </a:lvl5pPr>
            <a:lvl6pPr marL="2215188" indent="0" algn="ctr">
              <a:buNone/>
              <a:defRPr>
                <a:solidFill>
                  <a:schemeClr val="tx1">
                    <a:tint val="75000"/>
                  </a:schemeClr>
                </a:solidFill>
              </a:defRPr>
            </a:lvl6pPr>
            <a:lvl7pPr marL="2658234" indent="0" algn="ctr">
              <a:buNone/>
              <a:defRPr>
                <a:solidFill>
                  <a:schemeClr val="tx1">
                    <a:tint val="75000"/>
                  </a:schemeClr>
                </a:solidFill>
              </a:defRPr>
            </a:lvl7pPr>
            <a:lvl8pPr marL="3101269" indent="0" algn="ctr">
              <a:buNone/>
              <a:defRPr>
                <a:solidFill>
                  <a:schemeClr val="tx1">
                    <a:tint val="75000"/>
                  </a:schemeClr>
                </a:solidFill>
              </a:defRPr>
            </a:lvl8pPr>
            <a:lvl9pPr marL="3544307" indent="0" algn="ctr">
              <a:buNone/>
              <a:defRPr>
                <a:solidFill>
                  <a:schemeClr val="tx1">
                    <a:tint val="75000"/>
                  </a:schemeClr>
                </a:solidFill>
              </a:defRPr>
            </a:lvl9pPr>
          </a:lstStyle>
          <a:p>
            <a:r>
              <a:rPr lang="he-IL"/>
              <a:t>לחץ כדי לערוך סגנון כותרת משנה של תבנית בסיס</a:t>
            </a:r>
            <a:endParaRPr lang="en-GB" dirty="0"/>
          </a:p>
        </p:txBody>
      </p:sp>
      <p:sp>
        <p:nvSpPr>
          <p:cNvPr id="11" name="Text Placeholder 5"/>
          <p:cNvSpPr>
            <a:spLocks noGrp="1"/>
          </p:cNvSpPr>
          <p:nvPr>
            <p:ph type="body" sz="quarter" idx="10"/>
          </p:nvPr>
        </p:nvSpPr>
        <p:spPr>
          <a:xfrm>
            <a:off x="500067" y="2663191"/>
            <a:ext cx="3696000" cy="1699200"/>
          </a:xfrm>
        </p:spPr>
        <p:txBody>
          <a:bodyPr>
            <a:noAutofit/>
          </a:bodyPr>
          <a:lstStyle>
            <a:lvl1pPr marL="0" indent="0">
              <a:buNone/>
              <a:defRPr sz="2718">
                <a:solidFill>
                  <a:schemeClr val="accent2"/>
                </a:solidFill>
              </a:defRPr>
            </a:lvl1pPr>
          </a:lstStyle>
          <a:p>
            <a:pPr lvl="0"/>
            <a:r>
              <a:rPr lang="he-IL"/>
              <a:t>ערוך סגנונות טקסט של תבנית בסיס</a:t>
            </a:r>
          </a:p>
        </p:txBody>
      </p:sp>
      <p:sp>
        <p:nvSpPr>
          <p:cNvPr id="5" name="Slide Number Placeholder 7"/>
          <p:cNvSpPr>
            <a:spLocks noGrp="1"/>
          </p:cNvSpPr>
          <p:nvPr>
            <p:ph type="sldNum" sz="quarter" idx="11"/>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2B77F79D-A307-4346-9FBF-9B2D2D04B604}" type="slidenum">
              <a:rPr lang="en-GB" smtClean="0"/>
              <a:pPr defTabSz="887513">
                <a:defRPr/>
              </a:pPr>
              <a:t>‹#›</a:t>
            </a:fld>
            <a:endParaRPr lang="en-GB" dirty="0"/>
          </a:p>
        </p:txBody>
      </p:sp>
      <p:sp>
        <p:nvSpPr>
          <p:cNvPr id="6" name="Footer Placeholder 4"/>
          <p:cNvSpPr>
            <a:spLocks noGrp="1"/>
          </p:cNvSpPr>
          <p:nvPr>
            <p:ph type="ftr" sz="quarter" idx="12"/>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14970130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829123" y="1093318"/>
            <a:ext cx="6505141" cy="849600"/>
          </a:xfrm>
        </p:spPr>
        <p:txBody>
          <a:bodyPr/>
          <a:lstStyle>
            <a:lvl1pPr>
              <a:defRPr sz="2718">
                <a:solidFill>
                  <a:schemeClr val="accent1"/>
                </a:solidFill>
              </a:defRPr>
            </a:lvl1pPr>
          </a:lstStyle>
          <a:p>
            <a:r>
              <a:rPr lang="he-IL"/>
              <a:t>לחץ כדי לערוך סגנון כותרת של תבנית בסיס</a:t>
            </a:r>
            <a:endParaRPr lang="en-GB" dirty="0"/>
          </a:p>
        </p:txBody>
      </p:sp>
      <p:sp>
        <p:nvSpPr>
          <p:cNvPr id="3" name="Subtitle 2"/>
          <p:cNvSpPr>
            <a:spLocks noGrp="1"/>
          </p:cNvSpPr>
          <p:nvPr>
            <p:ph type="subTitle" idx="1"/>
          </p:nvPr>
        </p:nvSpPr>
        <p:spPr>
          <a:xfrm>
            <a:off x="829123" y="2668127"/>
            <a:ext cx="6505141" cy="388186"/>
          </a:xfrm>
        </p:spPr>
        <p:txBody>
          <a:bodyPr>
            <a:normAutofit/>
          </a:bodyPr>
          <a:lstStyle>
            <a:lvl1pPr marL="0" indent="0" algn="l">
              <a:spcBef>
                <a:spcPts val="0"/>
              </a:spcBef>
              <a:buNone/>
              <a:defRPr sz="1359" b="0">
                <a:solidFill>
                  <a:schemeClr val="accent5"/>
                </a:solidFill>
              </a:defRPr>
            </a:lvl1pPr>
            <a:lvl2pPr marL="443038" indent="0" algn="ctr">
              <a:buNone/>
              <a:defRPr>
                <a:solidFill>
                  <a:schemeClr val="tx1">
                    <a:tint val="75000"/>
                  </a:schemeClr>
                </a:solidFill>
              </a:defRPr>
            </a:lvl2pPr>
            <a:lvl3pPr marL="886076" indent="0" algn="ctr">
              <a:buNone/>
              <a:defRPr>
                <a:solidFill>
                  <a:schemeClr val="tx1">
                    <a:tint val="75000"/>
                  </a:schemeClr>
                </a:solidFill>
              </a:defRPr>
            </a:lvl3pPr>
            <a:lvl4pPr marL="1329115" indent="0" algn="ctr">
              <a:buNone/>
              <a:defRPr>
                <a:solidFill>
                  <a:schemeClr val="tx1">
                    <a:tint val="75000"/>
                  </a:schemeClr>
                </a:solidFill>
              </a:defRPr>
            </a:lvl4pPr>
            <a:lvl5pPr marL="1772155" indent="0" algn="ctr">
              <a:buNone/>
              <a:defRPr>
                <a:solidFill>
                  <a:schemeClr val="tx1">
                    <a:tint val="75000"/>
                  </a:schemeClr>
                </a:solidFill>
              </a:defRPr>
            </a:lvl5pPr>
            <a:lvl6pPr marL="2215188" indent="0" algn="ctr">
              <a:buNone/>
              <a:defRPr>
                <a:solidFill>
                  <a:schemeClr val="tx1">
                    <a:tint val="75000"/>
                  </a:schemeClr>
                </a:solidFill>
              </a:defRPr>
            </a:lvl6pPr>
            <a:lvl7pPr marL="2658234" indent="0" algn="ctr">
              <a:buNone/>
              <a:defRPr>
                <a:solidFill>
                  <a:schemeClr val="tx1">
                    <a:tint val="75000"/>
                  </a:schemeClr>
                </a:solidFill>
              </a:defRPr>
            </a:lvl7pPr>
            <a:lvl8pPr marL="3101269" indent="0" algn="ctr">
              <a:buNone/>
              <a:defRPr>
                <a:solidFill>
                  <a:schemeClr val="tx1">
                    <a:tint val="75000"/>
                  </a:schemeClr>
                </a:solidFill>
              </a:defRPr>
            </a:lvl8pPr>
            <a:lvl9pPr marL="3544307" indent="0" algn="ctr">
              <a:buNone/>
              <a:defRPr>
                <a:solidFill>
                  <a:schemeClr val="tx1">
                    <a:tint val="75000"/>
                  </a:schemeClr>
                </a:solidFill>
              </a:defRPr>
            </a:lvl9pPr>
          </a:lstStyle>
          <a:p>
            <a:r>
              <a:rPr lang="he-IL"/>
              <a:t>לחץ כדי לערוך סגנון כותרת משנה של תבנית בסיס</a:t>
            </a:r>
            <a:endParaRPr lang="en-GB" dirty="0"/>
          </a:p>
        </p:txBody>
      </p:sp>
      <p:sp>
        <p:nvSpPr>
          <p:cNvPr id="11" name="Text Placeholder 5"/>
          <p:cNvSpPr>
            <a:spLocks noGrp="1"/>
          </p:cNvSpPr>
          <p:nvPr>
            <p:ph type="body" sz="quarter" idx="10"/>
          </p:nvPr>
        </p:nvSpPr>
        <p:spPr>
          <a:xfrm>
            <a:off x="829123" y="1953741"/>
            <a:ext cx="6505141" cy="702000"/>
          </a:xfrm>
        </p:spPr>
        <p:txBody>
          <a:bodyPr>
            <a:noAutofit/>
          </a:bodyPr>
          <a:lstStyle>
            <a:lvl1pPr marL="0" indent="0">
              <a:buNone/>
              <a:defRPr sz="2718">
                <a:solidFill>
                  <a:schemeClr val="accent2"/>
                </a:solidFill>
              </a:defRPr>
            </a:lvl1pPr>
          </a:lstStyle>
          <a:p>
            <a:pPr lvl="0"/>
            <a:r>
              <a:rPr lang="he-IL"/>
              <a:t>ערוך סגנונות טקסט של תבנית בסיס</a:t>
            </a:r>
          </a:p>
        </p:txBody>
      </p:sp>
      <p:sp>
        <p:nvSpPr>
          <p:cNvPr id="5" name="Slide Number Placeholder 7"/>
          <p:cNvSpPr>
            <a:spLocks noGrp="1"/>
          </p:cNvSpPr>
          <p:nvPr>
            <p:ph type="sldNum" sz="quarter" idx="11"/>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3BD69B06-77E8-4C1F-B8B9-15D1F6448CA1}" type="slidenum">
              <a:rPr lang="en-GB" smtClean="0"/>
              <a:pPr defTabSz="887513">
                <a:defRPr/>
              </a:pPr>
              <a:t>‹#›</a:t>
            </a:fld>
            <a:endParaRPr lang="en-GB" dirty="0"/>
          </a:p>
        </p:txBody>
      </p:sp>
      <p:sp>
        <p:nvSpPr>
          <p:cNvPr id="6" name="Footer Placeholder 4"/>
          <p:cNvSpPr>
            <a:spLocks noGrp="1"/>
          </p:cNvSpPr>
          <p:nvPr>
            <p:ph type="ftr" sz="quarter" idx="12"/>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39468016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2912" b="0">
                <a:solidFill>
                  <a:schemeClr val="accent5"/>
                </a:solidFill>
              </a:defRPr>
            </a:lvl1pPr>
          </a:lstStyle>
          <a:p>
            <a:pPr lvl="0"/>
            <a:r>
              <a:rPr lang="he-IL"/>
              <a:t>ערוך סגנונות טקסט של תבנית בסיס</a:t>
            </a:r>
          </a:p>
        </p:txBody>
      </p:sp>
      <p:sp>
        <p:nvSpPr>
          <p:cNvPr id="14" name="Title Placeholder 1"/>
          <p:cNvSpPr>
            <a:spLocks noGrp="1"/>
          </p:cNvSpPr>
          <p:nvPr>
            <p:ph type="title"/>
          </p:nvPr>
        </p:nvSpPr>
        <p:spPr>
          <a:xfrm>
            <a:off x="493484" y="295683"/>
            <a:ext cx="11184000" cy="469492"/>
          </a:xfrm>
          <a:prstGeom prst="rect">
            <a:avLst/>
          </a:prstGeom>
        </p:spPr>
        <p:txBody>
          <a:bodyPr rtlCol="0">
            <a:noAutofit/>
          </a:bodyPr>
          <a:lstStyle/>
          <a:p>
            <a:r>
              <a:rPr lang="he-IL"/>
              <a:t>לחץ כדי לערוך סגנון כותרת של תבנית בסיס</a:t>
            </a:r>
            <a:endParaRPr lang="en-GB" dirty="0"/>
          </a:p>
        </p:txBody>
      </p:sp>
      <p:sp>
        <p:nvSpPr>
          <p:cNvPr id="20" name="Text Placeholder 19"/>
          <p:cNvSpPr>
            <a:spLocks noGrp="1"/>
          </p:cNvSpPr>
          <p:nvPr>
            <p:ph type="body" sz="quarter" idx="14"/>
          </p:nvPr>
        </p:nvSpPr>
        <p:spPr>
          <a:xfrm>
            <a:off x="494400" y="1803543"/>
            <a:ext cx="11184000" cy="4536000"/>
          </a:xfrm>
        </p:spPr>
        <p:txBody>
          <a:bodyPr/>
          <a:lstStyle>
            <a:lvl1pPr marL="0" indent="0">
              <a:buNone/>
              <a:defRPr/>
            </a:lvl1pPr>
            <a:lvl2pPr marL="258438" indent="-258438">
              <a:buFont typeface="Arial" pitchFamily="34" charset="0"/>
              <a:buChar char="•"/>
              <a:defRPr/>
            </a:lvl2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5" name="Footer Placeholder 4"/>
          <p:cNvSpPr>
            <a:spLocks noGrp="1"/>
          </p:cNvSpPr>
          <p:nvPr>
            <p:ph type="ftr" sz="quarter" idx="15"/>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
        <p:nvSpPr>
          <p:cNvPr id="6" name="Slide Number Placeholder 7"/>
          <p:cNvSpPr>
            <a:spLocks noGrp="1"/>
          </p:cNvSpPr>
          <p:nvPr>
            <p:ph type="sldNum" sz="quarter" idx="16"/>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F6A5AEDA-5F98-46C7-96CB-4AB0D33F7760}" type="slidenum">
              <a:rPr lang="en-GB" smtClean="0"/>
              <a:pPr defTabSz="887513">
                <a:defRPr/>
              </a:pPr>
              <a:t>‹#›</a:t>
            </a:fld>
            <a:endParaRPr lang="en-GB" dirty="0"/>
          </a:p>
        </p:txBody>
      </p:sp>
    </p:spTree>
    <p:extLst>
      <p:ext uri="{BB962C8B-B14F-4D97-AF65-F5344CB8AC3E}">
        <p14:creationId xmlns:p14="http://schemas.microsoft.com/office/powerpoint/2010/main" val="275080225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84" y="295688"/>
            <a:ext cx="11184000" cy="990177"/>
          </a:xfrm>
          <a:prstGeom prst="rect">
            <a:avLst/>
          </a:prstGeom>
        </p:spPr>
        <p:txBody>
          <a:bodyPr rtlCol="0">
            <a:noAutofit/>
          </a:bodyPr>
          <a:lstStyle/>
          <a:p>
            <a:r>
              <a:rPr lang="he-IL"/>
              <a:t>לחץ כדי לערוך סגנון כותרת של תבנית בסיס</a:t>
            </a:r>
            <a:endParaRPr lang="en-GB" dirty="0"/>
          </a:p>
        </p:txBody>
      </p:sp>
      <p:sp>
        <p:nvSpPr>
          <p:cNvPr id="20" name="Text Placeholder 19"/>
          <p:cNvSpPr>
            <a:spLocks noGrp="1"/>
          </p:cNvSpPr>
          <p:nvPr>
            <p:ph type="body" sz="quarter" idx="14"/>
          </p:nvPr>
        </p:nvSpPr>
        <p:spPr>
          <a:xfrm>
            <a:off x="494400" y="1805675"/>
            <a:ext cx="11184000" cy="4545033"/>
          </a:xfrm>
        </p:spPr>
        <p:txBody>
          <a:bodyPr/>
          <a:lstStyle>
            <a:lvl1pPr marL="0" indent="0" algn="l">
              <a:buNone/>
              <a:defRPr/>
            </a:lvl1pPr>
            <a:lvl2pPr marL="258438" indent="-258438">
              <a:buFont typeface="Arial" pitchFamily="34" charset="0"/>
              <a:buChar char="•"/>
              <a:defRPr/>
            </a:lvl2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4" name="Footer Placeholder 4"/>
          <p:cNvSpPr>
            <a:spLocks noGrp="1"/>
          </p:cNvSpPr>
          <p:nvPr>
            <p:ph type="ftr" sz="quarter" idx="15"/>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
        <p:nvSpPr>
          <p:cNvPr id="5" name="Slide Number Placeholder 7"/>
          <p:cNvSpPr>
            <a:spLocks noGrp="1"/>
          </p:cNvSpPr>
          <p:nvPr>
            <p:ph type="sldNum" sz="quarter" idx="16"/>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0A09AA9F-F18D-4CB1-B8B0-2AAC911321BA}" type="slidenum">
              <a:rPr lang="en-GB" smtClean="0"/>
              <a:pPr defTabSz="887513">
                <a:defRPr/>
              </a:pPr>
              <a:t>‹#›</a:t>
            </a:fld>
            <a:endParaRPr lang="en-GB" dirty="0"/>
          </a:p>
        </p:txBody>
      </p:sp>
    </p:spTree>
    <p:extLst>
      <p:ext uri="{BB962C8B-B14F-4D97-AF65-F5344CB8AC3E}">
        <p14:creationId xmlns:p14="http://schemas.microsoft.com/office/powerpoint/2010/main" val="27165942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ריק">
    <p:spTree>
      <p:nvGrpSpPr>
        <p:cNvPr id="1" name=""/>
        <p:cNvGrpSpPr/>
        <p:nvPr/>
      </p:nvGrpSpPr>
      <p:grpSpPr>
        <a:xfrm>
          <a:off x="0" y="0"/>
          <a:ext cx="0" cy="0"/>
          <a:chOff x="0" y="0"/>
          <a:chExt cx="0" cy="0"/>
        </a:xfrm>
      </p:grpSpPr>
      <p:graphicFrame>
        <p:nvGraphicFramePr>
          <p:cNvPr id="2" name="AutoShape 95"/>
          <p:cNvGraphicFramePr>
            <a:graphicFrameLocks/>
          </p:cNvGraphicFramePr>
          <p:nvPr>
            <p:custDataLst>
              <p:tags r:id="rId2"/>
            </p:custDataLst>
          </p:nvPr>
        </p:nvGraphicFramePr>
        <p:xfrm>
          <a:off x="6" y="5"/>
          <a:ext cx="194318" cy="158251"/>
        </p:xfrm>
        <a:graphic>
          <a:graphicData uri="http://schemas.openxmlformats.org/presentationml/2006/ole">
            <mc:AlternateContent xmlns:mc="http://schemas.openxmlformats.org/markup-compatibility/2006">
              <mc:Choice xmlns:v="urn:schemas-microsoft-com:vml" Requires="v">
                <p:oleObj spid="_x0000_s8210" name="think-cell Slide" r:id="rId4" imgW="0" imgH="0" progId="">
                  <p:embed/>
                </p:oleObj>
              </mc:Choice>
              <mc:Fallback>
                <p:oleObj name="think-cell Slide" r:id="rId4" imgW="0" imgH="0" progId="">
                  <p:embed/>
                  <p:pic>
                    <p:nvPicPr>
                      <p:cNvPr id="2" name="AutoShape 9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 y="5"/>
                        <a:ext cx="194318" cy="158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1"/>
          <p:cNvSpPr>
            <a:spLocks noGrp="1"/>
          </p:cNvSpPr>
          <p:nvPr>
            <p:ph type="sldNum" sz="quarter" idx="10"/>
          </p:nvPr>
        </p:nvSpPr>
        <p:spPr/>
        <p:txBody>
          <a:bodyPr/>
          <a:lstStyle>
            <a:lvl1pPr algn="r" rtl="1" fontAlgn="auto">
              <a:spcBef>
                <a:spcPts val="0"/>
              </a:spcBef>
              <a:spcAft>
                <a:spcPts val="0"/>
              </a:spcAft>
              <a:defRPr/>
            </a:lvl1pPr>
          </a:lstStyle>
          <a:p>
            <a:pPr>
              <a:defRPr/>
            </a:pPr>
            <a:fld id="{7068ED60-88AC-4AFA-BF8C-5744E4E66467}" type="slidenum">
              <a:rPr lang="en-US"/>
              <a:pPr>
                <a:defRPr/>
              </a:pPr>
              <a:t>‹#›</a:t>
            </a:fld>
            <a:endParaRPr lang="en-US" dirty="0"/>
          </a:p>
        </p:txBody>
      </p:sp>
      <p:sp>
        <p:nvSpPr>
          <p:cNvPr id="6" name="Footer Placeholder 2"/>
          <p:cNvSpPr>
            <a:spLocks noGrp="1"/>
          </p:cNvSpPr>
          <p:nvPr>
            <p:ph type="ftr" sz="quarter" idx="11"/>
          </p:nvPr>
        </p:nvSpPr>
        <p:spPr/>
        <p:txBody>
          <a:bodyPr/>
          <a:lstStyle>
            <a:lvl1pPr algn="r" rtl="1" fontAlgn="auto">
              <a:spcBef>
                <a:spcPts val="0"/>
              </a:spcBef>
              <a:spcAft>
                <a:spcPts val="0"/>
              </a:spcAft>
              <a:defRPr/>
            </a:lvl1pPr>
          </a:lstStyle>
          <a:p>
            <a:pPr>
              <a:defRPr/>
            </a:pPr>
            <a:endParaRPr lang="en-US" dirty="0"/>
          </a:p>
        </p:txBody>
      </p:sp>
      <p:sp>
        <p:nvSpPr>
          <p:cNvPr id="7" name="Rectangle 5"/>
          <p:cNvSpPr>
            <a:spLocks noChangeArrowheads="1"/>
          </p:cNvSpPr>
          <p:nvPr/>
        </p:nvSpPr>
        <p:spPr bwMode="auto">
          <a:xfrm>
            <a:off x="8714081" y="6554199"/>
            <a:ext cx="3084074" cy="144247"/>
          </a:xfrm>
          <a:prstGeom prst="rect">
            <a:avLst/>
          </a:prstGeom>
          <a:noFill/>
          <a:ln w="25400" algn="ctr">
            <a:noFill/>
            <a:miter lim="800000"/>
            <a:headEnd/>
            <a:tailEnd/>
          </a:ln>
        </p:spPr>
        <p:txBody>
          <a:bodyPr lIns="0" tIns="0" rIns="0" bIns="0"/>
          <a:lstStyle/>
          <a:p>
            <a:pPr algn="r" defTabSz="892284">
              <a:lnSpc>
                <a:spcPts val="1059"/>
              </a:lnSpc>
              <a:defRPr/>
            </a:pPr>
            <a:r>
              <a:rPr lang="en-US" sz="794" dirty="0">
                <a:solidFill>
                  <a:srgbClr val="8C8C8C"/>
                </a:solidFill>
              </a:rPr>
              <a:t>  </a:t>
            </a:r>
          </a:p>
        </p:txBody>
      </p:sp>
    </p:spTree>
    <p:extLst>
      <p:ext uri="{BB962C8B-B14F-4D97-AF65-F5344CB8AC3E}">
        <p14:creationId xmlns:p14="http://schemas.microsoft.com/office/powerpoint/2010/main" val="234279063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84" y="295683"/>
            <a:ext cx="11184000" cy="469492"/>
          </a:xfrm>
          <a:prstGeom prst="rect">
            <a:avLst/>
          </a:prstGeom>
        </p:spPr>
        <p:txBody>
          <a:bodyPr rtlCol="0">
            <a:noAutofit/>
          </a:bodyPr>
          <a:lstStyle/>
          <a:p>
            <a:r>
              <a:rPr lang="he-IL"/>
              <a:t>לחץ כדי לערוך סגנון כותרת של תבנית בסיס</a:t>
            </a:r>
            <a:endParaRPr lang="en-GB" dirty="0"/>
          </a:p>
        </p:txBody>
      </p:sp>
      <p:sp>
        <p:nvSpPr>
          <p:cNvPr id="9" name="Text Placeholder 8"/>
          <p:cNvSpPr>
            <a:spLocks noGrp="1"/>
          </p:cNvSpPr>
          <p:nvPr>
            <p:ph type="body" sz="quarter" idx="13"/>
          </p:nvPr>
        </p:nvSpPr>
        <p:spPr>
          <a:xfrm>
            <a:off x="493484" y="765175"/>
            <a:ext cx="11184000" cy="969282"/>
          </a:xfrm>
        </p:spPr>
        <p:txBody>
          <a:bodyPr>
            <a:normAutofit/>
          </a:bodyPr>
          <a:lstStyle>
            <a:lvl1pPr marL="0" indent="0">
              <a:buNone/>
              <a:defRPr sz="2912" b="0">
                <a:solidFill>
                  <a:schemeClr val="accent5"/>
                </a:solidFill>
              </a:defRPr>
            </a:lvl1pPr>
          </a:lstStyle>
          <a:p>
            <a:pPr lvl="0"/>
            <a:r>
              <a:rPr lang="he-IL"/>
              <a:t>ערוך סגנונות טקסט של תבנית בסיס</a:t>
            </a:r>
          </a:p>
        </p:txBody>
      </p:sp>
      <p:sp>
        <p:nvSpPr>
          <p:cNvPr id="20" name="Text Placeholder 19"/>
          <p:cNvSpPr>
            <a:spLocks noGrp="1"/>
          </p:cNvSpPr>
          <p:nvPr>
            <p:ph type="body" sz="quarter" idx="14"/>
          </p:nvPr>
        </p:nvSpPr>
        <p:spPr>
          <a:xfrm>
            <a:off x="494400" y="1803543"/>
            <a:ext cx="5520000" cy="4536000"/>
          </a:xfrm>
        </p:spPr>
        <p:txBody>
          <a:bodyPr/>
          <a:lstStyle>
            <a:lvl4pPr marL="523031" indent="-264591">
              <a:defRPr/>
            </a:lvl4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8" name="Chart Placeholder 7"/>
          <p:cNvSpPr>
            <a:spLocks noGrp="1"/>
          </p:cNvSpPr>
          <p:nvPr>
            <p:ph type="chart" sz="quarter" idx="15"/>
          </p:nvPr>
        </p:nvSpPr>
        <p:spPr>
          <a:xfrm>
            <a:off x="6191250" y="1803543"/>
            <a:ext cx="5520000" cy="4536000"/>
          </a:xfrm>
        </p:spPr>
        <p:txBody>
          <a:bodyPr rtlCol="0">
            <a:noAutofit/>
          </a:bodyPr>
          <a:lstStyle/>
          <a:p>
            <a:pPr lvl="0"/>
            <a:r>
              <a:rPr lang="he-IL" noProof="0"/>
              <a:t>לחץ על הסמל כדי להוסיף תרשים</a:t>
            </a:r>
            <a:endParaRPr lang="en-GB" noProof="0" dirty="0"/>
          </a:p>
        </p:txBody>
      </p:sp>
      <p:sp>
        <p:nvSpPr>
          <p:cNvPr id="6" name="Footer Placeholder 4"/>
          <p:cNvSpPr>
            <a:spLocks noGrp="1"/>
          </p:cNvSpPr>
          <p:nvPr>
            <p:ph type="ftr" sz="quarter" idx="16"/>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
        <p:nvSpPr>
          <p:cNvPr id="7" name="Slide Number Placeholder 7"/>
          <p:cNvSpPr>
            <a:spLocks noGrp="1"/>
          </p:cNvSpPr>
          <p:nvPr>
            <p:ph type="sldNum" sz="quarter" idx="17"/>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24CDFB80-62F4-4B06-B03A-CAF0C490968F}" type="slidenum">
              <a:rPr lang="en-GB" smtClean="0"/>
              <a:pPr defTabSz="887513">
                <a:defRPr/>
              </a:pPr>
              <a:t>‹#›</a:t>
            </a:fld>
            <a:endParaRPr lang="en-GB" dirty="0"/>
          </a:p>
        </p:txBody>
      </p:sp>
    </p:spTree>
    <p:extLst>
      <p:ext uri="{BB962C8B-B14F-4D97-AF65-F5344CB8AC3E}">
        <p14:creationId xmlns:p14="http://schemas.microsoft.com/office/powerpoint/2010/main" val="3906735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lvl1pPr>
            <a:lvl2pPr marL="258438" indent="-258438">
              <a:buFont typeface="Arial" pitchFamily="34" charset="0"/>
              <a:buChar char="•"/>
              <a:tabLst/>
              <a:defRPr/>
            </a:lvl2pPr>
            <a:lvl3pPr marL="258438" indent="-258438">
              <a:buFont typeface="Arial" pitchFamily="34" charset="0"/>
              <a:buChar char="•"/>
              <a:defRPr i="1"/>
            </a:lvl3pPr>
            <a:lvl4pPr marL="523031" indent="-264591">
              <a:buFont typeface="Arial" pitchFamily="34" charset="0"/>
              <a:buChar char="−"/>
              <a:defRPr i="0"/>
            </a:lvl4pPr>
            <a:lvl5pPr marL="781471" indent="-258438">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84" y="295683"/>
            <a:ext cx="11184000" cy="469492"/>
          </a:xfrm>
          <a:prstGeom prst="rect">
            <a:avLst/>
          </a:prstGeom>
        </p:spPr>
        <p:txBody>
          <a:bodyPr rtlCol="0">
            <a:noAutofit/>
          </a:bodyPr>
          <a:lstStyle/>
          <a:p>
            <a:r>
              <a:rPr lang="he-IL"/>
              <a:t>לחץ כדי לערוך סגנון כותרת של תבנית בסיס</a:t>
            </a:r>
            <a:endParaRPr lang="en-GB" dirty="0"/>
          </a:p>
        </p:txBody>
      </p:sp>
      <p:sp>
        <p:nvSpPr>
          <p:cNvPr id="17" name="Text Placeholder 8"/>
          <p:cNvSpPr>
            <a:spLocks noGrp="1"/>
          </p:cNvSpPr>
          <p:nvPr>
            <p:ph type="body" sz="quarter" idx="13"/>
          </p:nvPr>
        </p:nvSpPr>
        <p:spPr>
          <a:xfrm>
            <a:off x="493484" y="765175"/>
            <a:ext cx="11184000" cy="969282"/>
          </a:xfrm>
        </p:spPr>
        <p:txBody>
          <a:bodyPr>
            <a:normAutofit/>
          </a:bodyPr>
          <a:lstStyle>
            <a:lvl1pPr marL="0" indent="0">
              <a:buNone/>
              <a:defRPr sz="2912" b="0">
                <a:solidFill>
                  <a:schemeClr val="accent5"/>
                </a:solidFill>
              </a:defRPr>
            </a:lvl1pPr>
          </a:lstStyle>
          <a:p>
            <a:pPr lvl="0"/>
            <a:r>
              <a:rPr lang="he-IL"/>
              <a:t>ערוך סגנונות טקסט של תבנית בסיס</a:t>
            </a:r>
          </a:p>
        </p:txBody>
      </p:sp>
      <p:sp>
        <p:nvSpPr>
          <p:cNvPr id="5" name="Slide Number Placeholder 7"/>
          <p:cNvSpPr>
            <a:spLocks noGrp="1"/>
          </p:cNvSpPr>
          <p:nvPr>
            <p:ph type="sldNum" sz="quarter" idx="14"/>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9A19A98F-FAC1-4072-930D-E1B7E95611B2}" type="slidenum">
              <a:rPr lang="en-GB" smtClean="0"/>
              <a:pPr defTabSz="887513">
                <a:defRPr/>
              </a:pPr>
              <a:t>‹#›</a:t>
            </a:fld>
            <a:endParaRPr lang="en-GB" dirty="0"/>
          </a:p>
        </p:txBody>
      </p:sp>
      <p:sp>
        <p:nvSpPr>
          <p:cNvPr id="6" name="Footer Placeholder 4"/>
          <p:cNvSpPr>
            <a:spLocks noGrp="1"/>
          </p:cNvSpPr>
          <p:nvPr>
            <p:ph type="ftr" sz="quarter" idx="15"/>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146339224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Qualifica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716" y="2238202"/>
            <a:ext cx="5496000" cy="1800000"/>
          </a:xfrm>
        </p:spPr>
        <p:txBody>
          <a:bodyPr/>
          <a:lstStyle>
            <a:lvl1pPr marL="0" indent="0">
              <a:spcBef>
                <a:spcPts val="582"/>
              </a:spcBef>
              <a:buNone/>
              <a:defRPr b="0"/>
            </a:lvl1pPr>
            <a:lvl2pPr marL="263050" indent="-263050">
              <a:spcBef>
                <a:spcPts val="582"/>
              </a:spcBef>
              <a:buFont typeface="Arial" pitchFamily="34" charset="0"/>
              <a:buChar char="•"/>
              <a:tabLst/>
              <a:defRPr/>
            </a:lvl2pPr>
            <a:lvl3pPr marL="266132" indent="-266132">
              <a:spcBef>
                <a:spcPts val="582"/>
              </a:spcBef>
              <a:buFont typeface="Arial" pitchFamily="34" charset="0"/>
              <a:buChar char="•"/>
              <a:defRPr i="1"/>
            </a:lvl3pPr>
            <a:lvl4pPr marL="518417" indent="-255364">
              <a:spcBef>
                <a:spcPts val="582"/>
              </a:spcBef>
              <a:buFont typeface="Arial" pitchFamily="34" charset="0"/>
              <a:buChar char="−"/>
              <a:defRPr i="0"/>
            </a:lvl4pPr>
            <a:lvl5pPr marL="781471" indent="-263050">
              <a:spcBef>
                <a:spcPts val="582"/>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84" y="295683"/>
            <a:ext cx="11184000" cy="469492"/>
          </a:xfrm>
          <a:prstGeom prst="rect">
            <a:avLst/>
          </a:prstGeom>
        </p:spPr>
        <p:txBody>
          <a:bodyPr rtlCol="0">
            <a:noAutofit/>
          </a:bodyPr>
          <a:lstStyle/>
          <a:p>
            <a:r>
              <a:rPr lang="he-IL"/>
              <a:t>לחץ כדי לערוך סגנון כותרת של תבנית בסיס</a:t>
            </a:r>
            <a:endParaRPr lang="en-GB" dirty="0"/>
          </a:p>
        </p:txBody>
      </p:sp>
      <p:sp>
        <p:nvSpPr>
          <p:cNvPr id="17" name="Text Placeholder 8"/>
          <p:cNvSpPr>
            <a:spLocks noGrp="1"/>
          </p:cNvSpPr>
          <p:nvPr>
            <p:ph type="body" sz="quarter" idx="13"/>
          </p:nvPr>
        </p:nvSpPr>
        <p:spPr>
          <a:xfrm>
            <a:off x="493484" y="765175"/>
            <a:ext cx="11184000" cy="969282"/>
          </a:xfrm>
        </p:spPr>
        <p:txBody>
          <a:bodyPr>
            <a:normAutofit/>
          </a:bodyPr>
          <a:lstStyle>
            <a:lvl1pPr marL="0" indent="0">
              <a:buNone/>
              <a:defRPr sz="2912" b="0">
                <a:solidFill>
                  <a:schemeClr val="accent5"/>
                </a:solidFill>
              </a:defRPr>
            </a:lvl1pPr>
          </a:lstStyle>
          <a:p>
            <a:pPr lvl="0"/>
            <a:r>
              <a:rPr lang="he-IL"/>
              <a:t>ערוך סגנונות טקסט של תבנית בסיס</a:t>
            </a:r>
          </a:p>
        </p:txBody>
      </p:sp>
      <p:sp>
        <p:nvSpPr>
          <p:cNvPr id="9" name="Text Placeholder 8"/>
          <p:cNvSpPr>
            <a:spLocks noGrp="1"/>
          </p:cNvSpPr>
          <p:nvPr>
            <p:ph type="body" sz="quarter" idx="14"/>
          </p:nvPr>
        </p:nvSpPr>
        <p:spPr>
          <a:xfrm>
            <a:off x="495717" y="1809597"/>
            <a:ext cx="5496000" cy="357187"/>
          </a:xfrm>
          <a:solidFill>
            <a:schemeClr val="accent3"/>
          </a:solidFill>
        </p:spPr>
        <p:txBody>
          <a:bodyPr anchor="ctr"/>
          <a:lstStyle>
            <a:lvl1pPr marL="84608" indent="0">
              <a:buNone/>
              <a:defRPr>
                <a:solidFill>
                  <a:schemeClr val="bg1"/>
                </a:solidFill>
              </a:defRPr>
            </a:lvl1pPr>
          </a:lstStyle>
          <a:p>
            <a:pPr lvl="0"/>
            <a:r>
              <a:rPr lang="he-IL"/>
              <a:t>ערוך סגנונות טקסט של תבנית בסיס</a:t>
            </a:r>
          </a:p>
        </p:txBody>
      </p:sp>
      <p:sp>
        <p:nvSpPr>
          <p:cNvPr id="10" name="Content Placeholder 2"/>
          <p:cNvSpPr>
            <a:spLocks noGrp="1"/>
          </p:cNvSpPr>
          <p:nvPr>
            <p:ph idx="15"/>
          </p:nvPr>
        </p:nvSpPr>
        <p:spPr>
          <a:xfrm>
            <a:off x="495716" y="4487655"/>
            <a:ext cx="5496000" cy="1800000"/>
          </a:xfrm>
        </p:spPr>
        <p:txBody>
          <a:bodyPr/>
          <a:lstStyle>
            <a:lvl1pPr marL="0" indent="0">
              <a:spcBef>
                <a:spcPts val="582"/>
              </a:spcBef>
              <a:buNone/>
              <a:defRPr b="0"/>
            </a:lvl1pPr>
            <a:lvl2pPr marL="263050" indent="-263050">
              <a:spcBef>
                <a:spcPts val="582"/>
              </a:spcBef>
              <a:buFont typeface="Arial" pitchFamily="34" charset="0"/>
              <a:buChar char="•"/>
              <a:tabLst/>
              <a:defRPr/>
            </a:lvl2pPr>
            <a:lvl3pPr marL="266132" indent="-266132">
              <a:spcBef>
                <a:spcPts val="582"/>
              </a:spcBef>
              <a:buFont typeface="Arial" pitchFamily="34" charset="0"/>
              <a:buChar char="•"/>
              <a:defRPr i="1"/>
            </a:lvl3pPr>
            <a:lvl4pPr marL="518417" indent="-255364">
              <a:spcBef>
                <a:spcPts val="582"/>
              </a:spcBef>
              <a:buFont typeface="Arial" pitchFamily="34" charset="0"/>
              <a:buChar char="−"/>
              <a:defRPr i="0"/>
            </a:lvl4pPr>
            <a:lvl5pPr marL="781471" indent="-263050">
              <a:spcBef>
                <a:spcPts val="582"/>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1" name="Text Placeholder 8"/>
          <p:cNvSpPr>
            <a:spLocks noGrp="1"/>
          </p:cNvSpPr>
          <p:nvPr>
            <p:ph type="body" sz="quarter" idx="16"/>
          </p:nvPr>
        </p:nvSpPr>
        <p:spPr>
          <a:xfrm>
            <a:off x="495717" y="4059053"/>
            <a:ext cx="5496000" cy="357187"/>
          </a:xfrm>
          <a:solidFill>
            <a:schemeClr val="accent3"/>
          </a:solidFill>
        </p:spPr>
        <p:txBody>
          <a:bodyPr anchor="ctr"/>
          <a:lstStyle>
            <a:lvl1pPr marL="84608" indent="0">
              <a:buNone/>
              <a:defRPr>
                <a:solidFill>
                  <a:schemeClr val="bg1"/>
                </a:solidFill>
              </a:defRPr>
            </a:lvl1pPr>
          </a:lstStyle>
          <a:p>
            <a:pPr lvl="0"/>
            <a:r>
              <a:rPr lang="he-IL"/>
              <a:t>ערוך סגנונות טקסט של תבנית בסיס</a:t>
            </a:r>
          </a:p>
        </p:txBody>
      </p:sp>
      <p:sp>
        <p:nvSpPr>
          <p:cNvPr id="12" name="Content Placeholder 2"/>
          <p:cNvSpPr>
            <a:spLocks noGrp="1"/>
          </p:cNvSpPr>
          <p:nvPr>
            <p:ph idx="17"/>
          </p:nvPr>
        </p:nvSpPr>
        <p:spPr>
          <a:xfrm>
            <a:off x="6161041" y="2238202"/>
            <a:ext cx="5496000" cy="1800000"/>
          </a:xfrm>
        </p:spPr>
        <p:txBody>
          <a:bodyPr/>
          <a:lstStyle>
            <a:lvl1pPr marL="0" indent="0">
              <a:spcBef>
                <a:spcPts val="582"/>
              </a:spcBef>
              <a:buNone/>
              <a:defRPr b="0"/>
            </a:lvl1pPr>
            <a:lvl2pPr marL="263050" indent="-263050">
              <a:spcBef>
                <a:spcPts val="582"/>
              </a:spcBef>
              <a:buFont typeface="Arial" pitchFamily="34" charset="0"/>
              <a:buChar char="•"/>
              <a:tabLst/>
              <a:defRPr/>
            </a:lvl2pPr>
            <a:lvl3pPr marL="266132" indent="-266132">
              <a:spcBef>
                <a:spcPts val="582"/>
              </a:spcBef>
              <a:buFont typeface="Arial" pitchFamily="34" charset="0"/>
              <a:buChar char="•"/>
              <a:defRPr i="1"/>
            </a:lvl3pPr>
            <a:lvl4pPr marL="518417" indent="-255364">
              <a:spcBef>
                <a:spcPts val="582"/>
              </a:spcBef>
              <a:buFont typeface="Arial" pitchFamily="34" charset="0"/>
              <a:buChar char="−"/>
              <a:defRPr i="0"/>
            </a:lvl4pPr>
            <a:lvl5pPr marL="781471" indent="-263050">
              <a:spcBef>
                <a:spcPts val="582"/>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3" name="Text Placeholder 8"/>
          <p:cNvSpPr>
            <a:spLocks noGrp="1"/>
          </p:cNvSpPr>
          <p:nvPr>
            <p:ph type="body" sz="quarter" idx="18"/>
          </p:nvPr>
        </p:nvSpPr>
        <p:spPr>
          <a:xfrm>
            <a:off x="6161041" y="1809597"/>
            <a:ext cx="5496000" cy="357187"/>
          </a:xfrm>
          <a:solidFill>
            <a:schemeClr val="accent3"/>
          </a:solidFill>
        </p:spPr>
        <p:txBody>
          <a:bodyPr anchor="ctr"/>
          <a:lstStyle>
            <a:lvl1pPr marL="84608" indent="0">
              <a:buNone/>
              <a:defRPr>
                <a:solidFill>
                  <a:schemeClr val="bg1"/>
                </a:solidFill>
              </a:defRPr>
            </a:lvl1pPr>
          </a:lstStyle>
          <a:p>
            <a:pPr lvl="0"/>
            <a:r>
              <a:rPr lang="he-IL"/>
              <a:t>ערוך סגנונות טקסט של תבנית בסיס</a:t>
            </a:r>
          </a:p>
        </p:txBody>
      </p:sp>
      <p:sp>
        <p:nvSpPr>
          <p:cNvPr id="14" name="Content Placeholder 2"/>
          <p:cNvSpPr>
            <a:spLocks noGrp="1"/>
          </p:cNvSpPr>
          <p:nvPr>
            <p:ph idx="19"/>
          </p:nvPr>
        </p:nvSpPr>
        <p:spPr>
          <a:xfrm>
            <a:off x="6161041" y="4487655"/>
            <a:ext cx="5496000" cy="1800000"/>
          </a:xfrm>
        </p:spPr>
        <p:txBody>
          <a:bodyPr/>
          <a:lstStyle>
            <a:lvl1pPr marL="0" indent="0">
              <a:spcBef>
                <a:spcPts val="582"/>
              </a:spcBef>
              <a:buNone/>
              <a:defRPr b="0"/>
            </a:lvl1pPr>
            <a:lvl2pPr marL="263050" indent="-263050">
              <a:spcBef>
                <a:spcPts val="582"/>
              </a:spcBef>
              <a:buFont typeface="Arial" pitchFamily="34" charset="0"/>
              <a:buChar char="•"/>
              <a:tabLst/>
              <a:defRPr/>
            </a:lvl2pPr>
            <a:lvl3pPr marL="266132" indent="-266132">
              <a:spcBef>
                <a:spcPts val="582"/>
              </a:spcBef>
              <a:buFont typeface="Arial" pitchFamily="34" charset="0"/>
              <a:buChar char="•"/>
              <a:defRPr i="1"/>
            </a:lvl3pPr>
            <a:lvl4pPr marL="518417" indent="-255364">
              <a:spcBef>
                <a:spcPts val="582"/>
              </a:spcBef>
              <a:buFont typeface="Arial" pitchFamily="34" charset="0"/>
              <a:buChar char="−"/>
              <a:defRPr i="0"/>
            </a:lvl4pPr>
            <a:lvl5pPr marL="781471" indent="-263050">
              <a:spcBef>
                <a:spcPts val="582"/>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5" name="Text Placeholder 8"/>
          <p:cNvSpPr>
            <a:spLocks noGrp="1"/>
          </p:cNvSpPr>
          <p:nvPr>
            <p:ph type="body" sz="quarter" idx="20"/>
          </p:nvPr>
        </p:nvSpPr>
        <p:spPr>
          <a:xfrm>
            <a:off x="6161041" y="4059053"/>
            <a:ext cx="5496000" cy="357187"/>
          </a:xfrm>
          <a:solidFill>
            <a:schemeClr val="accent3"/>
          </a:solidFill>
        </p:spPr>
        <p:txBody>
          <a:bodyPr anchor="ctr"/>
          <a:lstStyle>
            <a:lvl1pPr marL="84608" indent="0">
              <a:buNone/>
              <a:defRPr>
                <a:solidFill>
                  <a:schemeClr val="bg1"/>
                </a:solidFill>
              </a:defRPr>
            </a:lvl1pPr>
          </a:lstStyle>
          <a:p>
            <a:pPr lvl="0"/>
            <a:r>
              <a:rPr lang="he-IL"/>
              <a:t>ערוך סגנונות טקסט של תבנית בסיס</a:t>
            </a:r>
          </a:p>
        </p:txBody>
      </p:sp>
      <p:sp>
        <p:nvSpPr>
          <p:cNvPr id="18" name="Slide Number Placeholder 7"/>
          <p:cNvSpPr>
            <a:spLocks noGrp="1"/>
          </p:cNvSpPr>
          <p:nvPr>
            <p:ph type="sldNum" sz="quarter" idx="21"/>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2A49E1CA-A8E5-4CF0-8250-C2699D05CF7F}" type="slidenum">
              <a:rPr lang="en-GB" smtClean="0"/>
              <a:pPr defTabSz="887513">
                <a:defRPr/>
              </a:pPr>
              <a:t>‹#›</a:t>
            </a:fld>
            <a:endParaRPr lang="en-GB" dirty="0"/>
          </a:p>
        </p:txBody>
      </p:sp>
      <p:sp>
        <p:nvSpPr>
          <p:cNvPr id="19" name="Footer Placeholder 4"/>
          <p:cNvSpPr>
            <a:spLocks noGrp="1"/>
          </p:cNvSpPr>
          <p:nvPr>
            <p:ph type="ftr" sz="quarter" idx="22"/>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239637169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and Content for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98" y="1809101"/>
            <a:ext cx="5412015" cy="4536504"/>
          </a:xfrm>
        </p:spPr>
        <p:txBody>
          <a:bodyPr/>
          <a:lstStyle>
            <a:lvl1pPr marL="0" indent="0">
              <a:buNone/>
              <a:defRPr b="0"/>
            </a:lvl1pPr>
            <a:lvl2pPr marL="258438" indent="-258438">
              <a:buFont typeface="Arial" pitchFamily="34" charset="0"/>
              <a:buChar char="•"/>
              <a:tabLst/>
              <a:defRPr/>
            </a:lvl2pPr>
            <a:lvl3pPr marL="258438" indent="-258438">
              <a:buFont typeface="Arial" pitchFamily="34" charset="0"/>
              <a:buChar char="•"/>
              <a:defRPr/>
            </a:lvl3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98" y="295683"/>
            <a:ext cx="5412015" cy="469492"/>
          </a:xfrm>
          <a:prstGeom prst="rect">
            <a:avLst/>
          </a:prstGeom>
        </p:spPr>
        <p:txBody>
          <a:bodyPr rtlCol="0">
            <a:noAutofit/>
          </a:bodyPr>
          <a:lstStyle/>
          <a:p>
            <a:r>
              <a:rPr lang="he-IL"/>
              <a:t>לחץ כדי לערוך סגנון כותרת של תבנית בסיס</a:t>
            </a:r>
            <a:endParaRPr lang="en-GB" dirty="0"/>
          </a:p>
        </p:txBody>
      </p:sp>
      <p:sp>
        <p:nvSpPr>
          <p:cNvPr id="17" name="Text Placeholder 8"/>
          <p:cNvSpPr>
            <a:spLocks noGrp="1"/>
          </p:cNvSpPr>
          <p:nvPr>
            <p:ph type="body" sz="quarter" idx="13"/>
          </p:nvPr>
        </p:nvSpPr>
        <p:spPr>
          <a:xfrm>
            <a:off x="493498" y="765175"/>
            <a:ext cx="5412015" cy="969282"/>
          </a:xfrm>
        </p:spPr>
        <p:txBody>
          <a:bodyPr>
            <a:normAutofit/>
          </a:bodyPr>
          <a:lstStyle>
            <a:lvl1pPr marL="0" indent="0">
              <a:buNone/>
              <a:defRPr sz="2912" b="0">
                <a:solidFill>
                  <a:schemeClr val="accent5"/>
                </a:solidFill>
              </a:defRPr>
            </a:lvl1pPr>
          </a:lstStyle>
          <a:p>
            <a:pPr lvl="0"/>
            <a:r>
              <a:rPr lang="he-IL"/>
              <a:t>ערוך סגנונות טקסט של תבנית בסיס</a:t>
            </a:r>
          </a:p>
        </p:txBody>
      </p:sp>
      <p:sp>
        <p:nvSpPr>
          <p:cNvPr id="5" name="Slide Number Placeholder 7"/>
          <p:cNvSpPr>
            <a:spLocks noGrp="1"/>
          </p:cNvSpPr>
          <p:nvPr>
            <p:ph type="sldNum" sz="quarter" idx="14"/>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94A098EE-B0AA-4AD4-9917-3FD669F5BB38}" type="slidenum">
              <a:rPr lang="en-GB" smtClean="0"/>
              <a:pPr defTabSz="887513">
                <a:defRPr/>
              </a:pPr>
              <a:t>‹#›</a:t>
            </a:fld>
            <a:endParaRPr lang="en-GB" dirty="0"/>
          </a:p>
        </p:txBody>
      </p:sp>
      <p:sp>
        <p:nvSpPr>
          <p:cNvPr id="6" name="Footer Placeholder 4"/>
          <p:cNvSpPr>
            <a:spLocks noGrp="1"/>
          </p:cNvSpPr>
          <p:nvPr>
            <p:ph type="ftr" sz="quarter" idx="15"/>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98724429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Box and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33" y="1812937"/>
            <a:ext cx="6159543" cy="4187843"/>
          </a:xfrm>
        </p:spPr>
        <p:txBody>
          <a:bodyPr/>
          <a:lstStyle>
            <a:lvl1pPr marL="0" indent="0">
              <a:buNone/>
              <a:defRPr b="0"/>
            </a:lvl1pPr>
            <a:lvl2pPr marL="258438" indent="-258438">
              <a:buFont typeface="Arial" pitchFamily="34" charset="0"/>
              <a:buChar char="•"/>
              <a:tabLst/>
              <a:defRPr/>
            </a:lvl2pPr>
            <a:lvl3pPr marL="258438" indent="-258438">
              <a:buFont typeface="Arial" pitchFamily="34" charset="0"/>
              <a:buChar char="•"/>
              <a:defRPr/>
            </a:lvl3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7" name="Text Placeholder 8"/>
          <p:cNvSpPr>
            <a:spLocks noGrp="1"/>
          </p:cNvSpPr>
          <p:nvPr>
            <p:ph type="body" sz="quarter" idx="13"/>
          </p:nvPr>
        </p:nvSpPr>
        <p:spPr>
          <a:xfrm>
            <a:off x="755617" y="722451"/>
            <a:ext cx="6159888" cy="1090474"/>
          </a:xfrm>
        </p:spPr>
        <p:txBody>
          <a:bodyPr anchor="ctr">
            <a:normAutofit/>
          </a:bodyPr>
          <a:lstStyle>
            <a:lvl1pPr marL="0" indent="0">
              <a:buNone/>
              <a:defRPr sz="2912" b="0">
                <a:solidFill>
                  <a:schemeClr val="accent3"/>
                </a:solidFill>
              </a:defRPr>
            </a:lvl1pPr>
          </a:lstStyle>
          <a:p>
            <a:pPr lvl="0"/>
            <a:r>
              <a:rPr lang="he-IL"/>
              <a:t>ערוך סגנונות טקסט של תבנית בסיס</a:t>
            </a:r>
          </a:p>
        </p:txBody>
      </p:sp>
      <p:sp>
        <p:nvSpPr>
          <p:cNvPr id="4" name="Slide Number Placeholder 7"/>
          <p:cNvSpPr>
            <a:spLocks noGrp="1"/>
          </p:cNvSpPr>
          <p:nvPr>
            <p:ph type="sldNum" sz="quarter" idx="14"/>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prstClr val="white"/>
                </a:solidFill>
                <a:latin typeface="Times New Roman" pitchFamily="18" charset="0"/>
              </a:defRPr>
            </a:lvl1pPr>
          </a:lstStyle>
          <a:p>
            <a:pPr defTabSz="887513">
              <a:defRPr/>
            </a:pPr>
            <a:fld id="{7144B148-CC67-4FD8-AFD9-B2718D02F5D6}" type="slidenum">
              <a:rPr lang="en-GB" smtClean="0"/>
              <a:pPr defTabSz="887513">
                <a:defRPr/>
              </a:pPr>
              <a:t>‹#›</a:t>
            </a:fld>
            <a:endParaRPr lang="en-GB" dirty="0"/>
          </a:p>
        </p:txBody>
      </p:sp>
      <p:sp>
        <p:nvSpPr>
          <p:cNvPr id="5" name="Footer Placeholder 4"/>
          <p:cNvSpPr>
            <a:spLocks noGrp="1"/>
          </p:cNvSpPr>
          <p:nvPr>
            <p:ph type="ftr" sz="quarter" idx="15"/>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prstClr val="white"/>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136899698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Key Statement Slide 1">
    <p:bg>
      <p:bgPr>
        <a:solidFill>
          <a:srgbClr val="00A1DE"/>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31" y="295200"/>
            <a:ext cx="9126791" cy="5988439"/>
          </a:xfrm>
        </p:spPr>
        <p:txBody>
          <a:bodyPr>
            <a:noAutofit/>
          </a:bodyPr>
          <a:lstStyle>
            <a:lvl1pPr marL="0" indent="0">
              <a:buNone/>
              <a:defRPr sz="2912" b="0">
                <a:solidFill>
                  <a:schemeClr val="bg1"/>
                </a:solidFill>
              </a:defRPr>
            </a:lvl1pPr>
            <a:lvl2pPr marL="0" indent="0">
              <a:buNone/>
              <a:tabLst/>
              <a:defRPr sz="2912" b="0">
                <a:solidFill>
                  <a:schemeClr val="bg1"/>
                </a:solidFill>
              </a:defRPr>
            </a:lvl2pPr>
            <a:lvl3pPr marL="266132" indent="-266132">
              <a:buFont typeface="Arial" pitchFamily="34" charset="0"/>
              <a:buChar char="•"/>
              <a:defRPr sz="2912" b="0">
                <a:solidFill>
                  <a:schemeClr val="bg1"/>
                </a:solidFill>
              </a:defRPr>
            </a:lvl3pPr>
            <a:lvl4pPr>
              <a:defRPr sz="2912" b="0">
                <a:solidFill>
                  <a:schemeClr val="bg1"/>
                </a:solidFill>
              </a:defRPr>
            </a:lvl4pPr>
            <a:lvl5pPr>
              <a:defRPr sz="2912" b="0">
                <a:solidFill>
                  <a:schemeClr val="bg1"/>
                </a:solidFill>
              </a:defRPr>
            </a:lvl5pPr>
          </a:lstStyle>
          <a:p>
            <a:pPr lvl="0"/>
            <a:r>
              <a:rPr lang="he-IL"/>
              <a:t>ערוך סגנונות טקסט של תבנית בסיס</a:t>
            </a:r>
          </a:p>
        </p:txBody>
      </p:sp>
      <p:sp>
        <p:nvSpPr>
          <p:cNvPr id="4" name="Slide Number Placeholder 7"/>
          <p:cNvSpPr>
            <a:spLocks noGrp="1"/>
          </p:cNvSpPr>
          <p:nvPr>
            <p:ph type="sldNum" sz="quarter" idx="10"/>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prstClr val="white"/>
                </a:solidFill>
                <a:latin typeface="Times New Roman" pitchFamily="18" charset="0"/>
              </a:defRPr>
            </a:lvl1pPr>
          </a:lstStyle>
          <a:p>
            <a:pPr defTabSz="887513">
              <a:defRPr/>
            </a:pPr>
            <a:fld id="{4BC279E1-AE20-4F2D-9C50-F1C53789FFCA}" type="slidenum">
              <a:rPr lang="en-GB" smtClean="0"/>
              <a:pPr defTabSz="887513">
                <a:defRPr/>
              </a:pPr>
              <a:t>‹#›</a:t>
            </a:fld>
            <a:endParaRPr lang="en-GB" dirty="0"/>
          </a:p>
        </p:txBody>
      </p:sp>
      <p:sp>
        <p:nvSpPr>
          <p:cNvPr id="5" name="Footer Placeholder 4"/>
          <p:cNvSpPr>
            <a:spLocks noGrp="1"/>
          </p:cNvSpPr>
          <p:nvPr>
            <p:ph type="ftr" sz="quarter" idx="11"/>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prstClr val="white"/>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59975095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31" y="295200"/>
            <a:ext cx="9126791" cy="5988439"/>
          </a:xfrm>
        </p:spPr>
        <p:txBody>
          <a:bodyPr>
            <a:noAutofit/>
          </a:bodyPr>
          <a:lstStyle>
            <a:lvl1pPr marL="0" indent="0">
              <a:buNone/>
              <a:defRPr sz="2912" b="0">
                <a:solidFill>
                  <a:schemeClr val="bg1"/>
                </a:solidFill>
              </a:defRPr>
            </a:lvl1pPr>
            <a:lvl2pPr marL="0" indent="0">
              <a:buNone/>
              <a:tabLst/>
              <a:defRPr sz="2912" b="0">
                <a:solidFill>
                  <a:schemeClr val="bg1"/>
                </a:solidFill>
              </a:defRPr>
            </a:lvl2pPr>
            <a:lvl3pPr marL="266132" indent="-266132">
              <a:buFont typeface="Arial" pitchFamily="34" charset="0"/>
              <a:buChar char="•"/>
              <a:defRPr sz="2912" b="0">
                <a:solidFill>
                  <a:schemeClr val="bg1"/>
                </a:solidFill>
              </a:defRPr>
            </a:lvl3pPr>
            <a:lvl4pPr>
              <a:defRPr sz="2912" b="0">
                <a:solidFill>
                  <a:schemeClr val="bg1"/>
                </a:solidFill>
              </a:defRPr>
            </a:lvl4pPr>
            <a:lvl5pPr>
              <a:defRPr sz="2912" b="0">
                <a:solidFill>
                  <a:schemeClr val="bg1"/>
                </a:solidFill>
              </a:defRPr>
            </a:lvl5pPr>
          </a:lstStyle>
          <a:p>
            <a:pPr lvl="0"/>
            <a:r>
              <a:rPr lang="he-IL"/>
              <a:t>ערוך סגנונות טקסט של תבנית בסיס</a:t>
            </a:r>
          </a:p>
        </p:txBody>
      </p:sp>
      <p:sp>
        <p:nvSpPr>
          <p:cNvPr id="4" name="Slide Number Placeholder 7"/>
          <p:cNvSpPr>
            <a:spLocks noGrp="1"/>
          </p:cNvSpPr>
          <p:nvPr>
            <p:ph type="sldNum" sz="quarter" idx="10"/>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prstClr val="white"/>
                </a:solidFill>
                <a:latin typeface="Times New Roman" pitchFamily="18" charset="0"/>
              </a:defRPr>
            </a:lvl1pPr>
          </a:lstStyle>
          <a:p>
            <a:pPr defTabSz="887513">
              <a:defRPr/>
            </a:pPr>
            <a:fld id="{FE9DCBA6-B1C4-41FE-BBEB-121F9FC82C18}" type="slidenum">
              <a:rPr lang="en-GB" smtClean="0"/>
              <a:pPr defTabSz="887513">
                <a:defRPr/>
              </a:pPr>
              <a:t>‹#›</a:t>
            </a:fld>
            <a:endParaRPr lang="en-GB" dirty="0"/>
          </a:p>
        </p:txBody>
      </p:sp>
      <p:sp>
        <p:nvSpPr>
          <p:cNvPr id="5" name="Footer Placeholder 4"/>
          <p:cNvSpPr>
            <a:spLocks noGrp="1"/>
          </p:cNvSpPr>
          <p:nvPr>
            <p:ph type="ftr" sz="quarter" idx="11"/>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prstClr val="white"/>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94239536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31" y="295200"/>
            <a:ext cx="9126791" cy="5988439"/>
          </a:xfrm>
        </p:spPr>
        <p:txBody>
          <a:bodyPr>
            <a:noAutofit/>
          </a:bodyPr>
          <a:lstStyle>
            <a:lvl1pPr marL="0" indent="0">
              <a:buNone/>
              <a:defRPr sz="2912" b="0">
                <a:solidFill>
                  <a:schemeClr val="bg1"/>
                </a:solidFill>
              </a:defRPr>
            </a:lvl1pPr>
            <a:lvl2pPr marL="0" indent="0">
              <a:buNone/>
              <a:tabLst/>
              <a:defRPr sz="2912" b="0">
                <a:solidFill>
                  <a:schemeClr val="bg1"/>
                </a:solidFill>
              </a:defRPr>
            </a:lvl2pPr>
            <a:lvl3pPr marL="266132" indent="-266132">
              <a:buFont typeface="Arial" pitchFamily="34" charset="0"/>
              <a:buChar char="•"/>
              <a:defRPr sz="2912" b="0">
                <a:solidFill>
                  <a:schemeClr val="bg1"/>
                </a:solidFill>
              </a:defRPr>
            </a:lvl3pPr>
            <a:lvl4pPr>
              <a:defRPr sz="2912" b="0">
                <a:solidFill>
                  <a:schemeClr val="bg1"/>
                </a:solidFill>
              </a:defRPr>
            </a:lvl4pPr>
            <a:lvl5pPr>
              <a:defRPr sz="2912" b="0">
                <a:solidFill>
                  <a:schemeClr val="bg1"/>
                </a:solidFill>
              </a:defRPr>
            </a:lvl5pPr>
          </a:lstStyle>
          <a:p>
            <a:pPr lvl="0"/>
            <a:r>
              <a:rPr lang="he-IL"/>
              <a:t>ערוך סגנונות טקסט של תבנית בסיס</a:t>
            </a:r>
          </a:p>
        </p:txBody>
      </p:sp>
      <p:sp>
        <p:nvSpPr>
          <p:cNvPr id="4" name="Slide Number Placeholder 7"/>
          <p:cNvSpPr>
            <a:spLocks noGrp="1"/>
          </p:cNvSpPr>
          <p:nvPr>
            <p:ph type="sldNum" sz="quarter" idx="10"/>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prstClr val="white"/>
                </a:solidFill>
                <a:latin typeface="Times New Roman" pitchFamily="18" charset="0"/>
              </a:defRPr>
            </a:lvl1pPr>
          </a:lstStyle>
          <a:p>
            <a:pPr defTabSz="887513">
              <a:defRPr/>
            </a:pPr>
            <a:fld id="{B766406E-7EBB-4B03-82C2-4A564B9C57DF}" type="slidenum">
              <a:rPr lang="en-GB" smtClean="0"/>
              <a:pPr defTabSz="887513">
                <a:defRPr/>
              </a:pPr>
              <a:t>‹#›</a:t>
            </a:fld>
            <a:endParaRPr lang="en-GB" dirty="0"/>
          </a:p>
        </p:txBody>
      </p:sp>
      <p:sp>
        <p:nvSpPr>
          <p:cNvPr id="5" name="Footer Placeholder 4"/>
          <p:cNvSpPr>
            <a:spLocks noGrp="1"/>
          </p:cNvSpPr>
          <p:nvPr>
            <p:ph type="ftr" sz="quarter" idx="11"/>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prstClr val="white"/>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355611168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84" y="1812925"/>
            <a:ext cx="11184000" cy="4345990"/>
          </a:xfrm>
        </p:spPr>
        <p:txBody>
          <a:bodyPr>
            <a:noAutofit/>
          </a:bodyPr>
          <a:lstStyle>
            <a:lvl1pPr marL="0" indent="0">
              <a:spcBef>
                <a:spcPts val="1746"/>
              </a:spcBef>
              <a:spcAft>
                <a:spcPts val="0"/>
              </a:spcAft>
              <a:buNone/>
              <a:defRPr sz="1747" b="0">
                <a:solidFill>
                  <a:schemeClr val="bg1"/>
                </a:solidFill>
              </a:defRPr>
            </a:lvl1pPr>
            <a:lvl2pPr marL="259978" indent="-259978">
              <a:spcBef>
                <a:spcPts val="582"/>
              </a:spcBef>
              <a:spcAft>
                <a:spcPts val="0"/>
              </a:spcAft>
              <a:buFont typeface="Arial" pitchFamily="34" charset="0"/>
              <a:buChar char="•"/>
              <a:tabLst/>
              <a:defRPr sz="1747" b="0">
                <a:solidFill>
                  <a:schemeClr val="bg1"/>
                </a:solidFill>
              </a:defRPr>
            </a:lvl2pPr>
            <a:lvl3pPr marL="266132" indent="-266132">
              <a:spcBef>
                <a:spcPts val="582"/>
              </a:spcBef>
              <a:spcAft>
                <a:spcPts val="0"/>
              </a:spcAft>
              <a:buFont typeface="Arial" pitchFamily="34" charset="0"/>
              <a:buChar char="•"/>
              <a:defRPr sz="1747" b="0">
                <a:solidFill>
                  <a:schemeClr val="bg1"/>
                </a:solidFill>
              </a:defRPr>
            </a:lvl3pPr>
            <a:lvl4pPr>
              <a:spcBef>
                <a:spcPts val="582"/>
              </a:spcBef>
              <a:spcAft>
                <a:spcPts val="0"/>
              </a:spcAft>
              <a:buFont typeface="Arial" pitchFamily="34" charset="0"/>
              <a:buChar char="−"/>
              <a:defRPr sz="1747" b="0">
                <a:solidFill>
                  <a:schemeClr val="bg1"/>
                </a:solidFill>
              </a:defRPr>
            </a:lvl4pPr>
            <a:lvl5pPr marL="781471" indent="-258438">
              <a:spcBef>
                <a:spcPts val="582"/>
              </a:spcBef>
              <a:spcAft>
                <a:spcPts val="0"/>
              </a:spcAft>
              <a:buFont typeface="Arial" pitchFamily="34" charset="0"/>
              <a:buChar char="−"/>
              <a:defRPr sz="1747" b="0">
                <a:solidFill>
                  <a:schemeClr val="bg1"/>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84" y="295201"/>
            <a:ext cx="11184000" cy="1441410"/>
          </a:xfrm>
          <a:prstGeom prst="rect">
            <a:avLst/>
          </a:prstGeom>
        </p:spPr>
        <p:txBody>
          <a:bodyPr rtlCol="0">
            <a:normAutofit/>
          </a:bodyPr>
          <a:lstStyle>
            <a:lvl1pPr>
              <a:defRPr sz="2912">
                <a:solidFill>
                  <a:schemeClr val="accent3"/>
                </a:solidFill>
              </a:defRPr>
            </a:lvl1pPr>
          </a:lstStyle>
          <a:p>
            <a:r>
              <a:rPr lang="he-IL"/>
              <a:t>לחץ כדי לערוך סגנון כותרת של תבנית בסיס</a:t>
            </a:r>
            <a:endParaRPr lang="en-GB" dirty="0"/>
          </a:p>
        </p:txBody>
      </p:sp>
      <p:sp>
        <p:nvSpPr>
          <p:cNvPr id="4" name="Slide Number Placeholder 7"/>
          <p:cNvSpPr>
            <a:spLocks noGrp="1"/>
          </p:cNvSpPr>
          <p:nvPr>
            <p:ph type="sldNum" sz="quarter" idx="10"/>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prstClr val="white"/>
                </a:solidFill>
                <a:latin typeface="Times New Roman" pitchFamily="18" charset="0"/>
              </a:defRPr>
            </a:lvl1pPr>
          </a:lstStyle>
          <a:p>
            <a:pPr defTabSz="887513">
              <a:defRPr/>
            </a:pPr>
            <a:fld id="{69E63539-33A7-4EEE-BCBC-D9B9E7F89859}" type="slidenum">
              <a:rPr lang="en-GB" smtClean="0"/>
              <a:pPr defTabSz="887513">
                <a:defRPr/>
              </a:pPr>
              <a:t>‹#›</a:t>
            </a:fld>
            <a:endParaRPr lang="en-GB" dirty="0"/>
          </a:p>
        </p:txBody>
      </p:sp>
      <p:sp>
        <p:nvSpPr>
          <p:cNvPr id="5" name="Footer Placeholder 4"/>
          <p:cNvSpPr>
            <a:spLocks noGrp="1"/>
          </p:cNvSpPr>
          <p:nvPr>
            <p:ph type="ftr" sz="quarter" idx="11"/>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prstClr val="white"/>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195332352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ontents 2">
    <p:spTree>
      <p:nvGrpSpPr>
        <p:cNvPr id="1" name=""/>
        <p:cNvGrpSpPr/>
        <p:nvPr/>
      </p:nvGrpSpPr>
      <p:grpSpPr>
        <a:xfrm>
          <a:off x="0" y="0"/>
          <a:ext cx="0" cy="0"/>
          <a:chOff x="0" y="0"/>
          <a:chExt cx="0" cy="0"/>
        </a:xfrm>
      </p:grpSpPr>
      <p:sp>
        <p:nvSpPr>
          <p:cNvPr id="4" name="Rectangle 8"/>
          <p:cNvSpPr/>
          <p:nvPr/>
        </p:nvSpPr>
        <p:spPr>
          <a:xfrm>
            <a:off x="46" y="0"/>
            <a:ext cx="98107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603" tIns="44300" rIns="88603" bIns="44300" anchor="ctr"/>
          <a:lstStyle/>
          <a:p>
            <a:pPr marL="0" marR="0" lvl="0" indent="0" algn="ctr" defTabSz="887513"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a:ln>
                <a:noFill/>
              </a:ln>
              <a:solidFill>
                <a:prstClr val="white"/>
              </a:solidFill>
              <a:effectLst/>
              <a:uLnTx/>
              <a:uFillTx/>
              <a:latin typeface="Arial"/>
              <a:ea typeface="+mn-ea"/>
              <a:cs typeface="Arial"/>
            </a:endParaRPr>
          </a:p>
        </p:txBody>
      </p:sp>
      <p:sp>
        <p:nvSpPr>
          <p:cNvPr id="3" name="Content Placeholder 2"/>
          <p:cNvSpPr>
            <a:spLocks noGrp="1"/>
          </p:cNvSpPr>
          <p:nvPr>
            <p:ph idx="1"/>
          </p:nvPr>
        </p:nvSpPr>
        <p:spPr>
          <a:xfrm>
            <a:off x="493484" y="1812925"/>
            <a:ext cx="11184000" cy="4345990"/>
          </a:xfrm>
        </p:spPr>
        <p:txBody>
          <a:bodyPr>
            <a:noAutofit/>
          </a:bodyPr>
          <a:lstStyle>
            <a:lvl1pPr marL="0" indent="0">
              <a:spcBef>
                <a:spcPts val="1746"/>
              </a:spcBef>
              <a:spcAft>
                <a:spcPts val="0"/>
              </a:spcAft>
              <a:buNone/>
              <a:defRPr sz="1747" b="0">
                <a:solidFill>
                  <a:schemeClr val="tx2"/>
                </a:solidFill>
              </a:defRPr>
            </a:lvl1pPr>
            <a:lvl2pPr marL="259978" indent="-259978">
              <a:spcBef>
                <a:spcPts val="582"/>
              </a:spcBef>
              <a:spcAft>
                <a:spcPts val="0"/>
              </a:spcAft>
              <a:buFont typeface="Arial" pitchFamily="34" charset="0"/>
              <a:buChar char="•"/>
              <a:tabLst/>
              <a:defRPr sz="1747" b="0">
                <a:solidFill>
                  <a:schemeClr val="tx2"/>
                </a:solidFill>
              </a:defRPr>
            </a:lvl2pPr>
            <a:lvl3pPr marL="266132" indent="-266132">
              <a:spcBef>
                <a:spcPts val="582"/>
              </a:spcBef>
              <a:spcAft>
                <a:spcPts val="0"/>
              </a:spcAft>
              <a:buFont typeface="Arial" pitchFamily="34" charset="0"/>
              <a:buChar char="•"/>
              <a:defRPr sz="1747" b="0">
                <a:solidFill>
                  <a:schemeClr val="tx2"/>
                </a:solidFill>
              </a:defRPr>
            </a:lvl3pPr>
            <a:lvl4pPr>
              <a:spcBef>
                <a:spcPts val="582"/>
              </a:spcBef>
              <a:spcAft>
                <a:spcPts val="0"/>
              </a:spcAft>
              <a:buFont typeface="Arial" pitchFamily="34" charset="0"/>
              <a:buChar char="−"/>
              <a:defRPr sz="1747" b="0">
                <a:solidFill>
                  <a:schemeClr val="tx2"/>
                </a:solidFill>
              </a:defRPr>
            </a:lvl4pPr>
            <a:lvl5pPr marL="781471" indent="-258438">
              <a:spcBef>
                <a:spcPts val="582"/>
              </a:spcBef>
              <a:spcAft>
                <a:spcPts val="0"/>
              </a:spcAft>
              <a:buFont typeface="Arial" pitchFamily="34" charset="0"/>
              <a:buChar char="−"/>
              <a:defRPr sz="1747" b="0">
                <a:solidFill>
                  <a:schemeClr val="tx2"/>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84" y="295201"/>
            <a:ext cx="11184000" cy="1441410"/>
          </a:xfrm>
          <a:prstGeom prst="rect">
            <a:avLst/>
          </a:prstGeom>
        </p:spPr>
        <p:txBody>
          <a:bodyPr rtlCol="0">
            <a:normAutofit/>
          </a:bodyPr>
          <a:lstStyle>
            <a:lvl1pPr>
              <a:defRPr sz="2912">
                <a:solidFill>
                  <a:schemeClr val="accent2"/>
                </a:solidFill>
              </a:defRPr>
            </a:lvl1pPr>
          </a:lstStyle>
          <a:p>
            <a:r>
              <a:rPr lang="he-IL"/>
              <a:t>לחץ כדי לערוך סגנון כותרת של תבנית בסיס</a:t>
            </a:r>
            <a:endParaRPr lang="en-GB" dirty="0"/>
          </a:p>
        </p:txBody>
      </p:sp>
      <p:sp>
        <p:nvSpPr>
          <p:cNvPr id="5" name="Slide Number Placeholder 7"/>
          <p:cNvSpPr>
            <a:spLocks noGrp="1"/>
          </p:cNvSpPr>
          <p:nvPr>
            <p:ph type="sldNum" sz="quarter" idx="10"/>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94195352-A038-46AF-B32B-27115C5C7009}" type="slidenum">
              <a:rPr lang="en-GB" smtClean="0"/>
              <a:pPr defTabSz="887513">
                <a:defRPr/>
              </a:pPr>
              <a:t>‹#›</a:t>
            </a:fld>
            <a:endParaRPr lang="en-GB" dirty="0"/>
          </a:p>
        </p:txBody>
      </p:sp>
      <p:sp>
        <p:nvSpPr>
          <p:cNvPr id="6" name="Footer Placeholder 4"/>
          <p:cNvSpPr>
            <a:spLocks noGrp="1"/>
          </p:cNvSpPr>
          <p:nvPr>
            <p:ph type="ftr" sz="quarter" idx="11"/>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360954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99209" y="1812927"/>
            <a:ext cx="6171941" cy="842400"/>
          </a:xfrm>
        </p:spPr>
        <p:txBody>
          <a:bodyPr>
            <a:noAutofit/>
          </a:bodyPr>
          <a:lstStyle>
            <a:lvl1pPr>
              <a:defRPr sz="2735">
                <a:solidFill>
                  <a:schemeClr val="accent1"/>
                </a:solidFill>
              </a:defRPr>
            </a:lvl1pPr>
          </a:lstStyle>
          <a:p>
            <a:r>
              <a:rPr lang="he-IL"/>
              <a:t>לחץ כדי לערוך סגנון כותרת של תבנית בסיס</a:t>
            </a:r>
            <a:endParaRPr lang="en-GB" dirty="0"/>
          </a:p>
        </p:txBody>
      </p:sp>
      <p:sp>
        <p:nvSpPr>
          <p:cNvPr id="3" name="Subtitle 2"/>
          <p:cNvSpPr>
            <a:spLocks noGrp="1"/>
          </p:cNvSpPr>
          <p:nvPr>
            <p:ph type="subTitle" idx="1"/>
          </p:nvPr>
        </p:nvSpPr>
        <p:spPr>
          <a:xfrm>
            <a:off x="499269" y="4357697"/>
            <a:ext cx="6171414" cy="1143008"/>
          </a:xfrm>
        </p:spPr>
        <p:txBody>
          <a:bodyPr>
            <a:normAutofit/>
          </a:bodyPr>
          <a:lstStyle>
            <a:lvl1pPr marL="0" indent="0" algn="l">
              <a:lnSpc>
                <a:spcPct val="120000"/>
              </a:lnSpc>
              <a:spcBef>
                <a:spcPts val="0"/>
              </a:spcBef>
              <a:spcAft>
                <a:spcPts val="0"/>
              </a:spcAft>
              <a:buNone/>
              <a:defRPr sz="1412" b="0">
                <a:solidFill>
                  <a:schemeClr val="accent5"/>
                </a:solidFill>
              </a:defRPr>
            </a:lvl1pPr>
            <a:lvl2pPr marL="446139" indent="0" algn="ctr">
              <a:buNone/>
              <a:defRPr>
                <a:solidFill>
                  <a:schemeClr val="tx1">
                    <a:tint val="75000"/>
                  </a:schemeClr>
                </a:solidFill>
              </a:defRPr>
            </a:lvl2pPr>
            <a:lvl3pPr marL="892279" indent="0" algn="ctr">
              <a:buNone/>
              <a:defRPr>
                <a:solidFill>
                  <a:schemeClr val="tx1">
                    <a:tint val="75000"/>
                  </a:schemeClr>
                </a:solidFill>
              </a:defRPr>
            </a:lvl3pPr>
            <a:lvl4pPr marL="1338428" indent="0" algn="ctr">
              <a:buNone/>
              <a:defRPr>
                <a:solidFill>
                  <a:schemeClr val="tx1">
                    <a:tint val="75000"/>
                  </a:schemeClr>
                </a:solidFill>
              </a:defRPr>
            </a:lvl4pPr>
            <a:lvl5pPr marL="1784561" indent="0" algn="ctr">
              <a:buNone/>
              <a:defRPr>
                <a:solidFill>
                  <a:schemeClr val="tx1">
                    <a:tint val="75000"/>
                  </a:schemeClr>
                </a:solidFill>
              </a:defRPr>
            </a:lvl5pPr>
            <a:lvl6pPr marL="2230693" indent="0" algn="ctr">
              <a:buNone/>
              <a:defRPr>
                <a:solidFill>
                  <a:schemeClr val="tx1">
                    <a:tint val="75000"/>
                  </a:schemeClr>
                </a:solidFill>
              </a:defRPr>
            </a:lvl6pPr>
            <a:lvl7pPr marL="2676844" indent="0" algn="ctr">
              <a:buNone/>
              <a:defRPr>
                <a:solidFill>
                  <a:schemeClr val="tx1">
                    <a:tint val="75000"/>
                  </a:schemeClr>
                </a:solidFill>
              </a:defRPr>
            </a:lvl7pPr>
            <a:lvl8pPr marL="3122977" indent="0" algn="ctr">
              <a:buNone/>
              <a:defRPr>
                <a:solidFill>
                  <a:schemeClr val="tx1">
                    <a:tint val="75000"/>
                  </a:schemeClr>
                </a:solidFill>
              </a:defRPr>
            </a:lvl8pPr>
            <a:lvl9pPr marL="3569115" indent="0" algn="ctr">
              <a:buNone/>
              <a:defRPr>
                <a:solidFill>
                  <a:schemeClr val="tx1">
                    <a:tint val="75000"/>
                  </a:schemeClr>
                </a:solidFill>
              </a:defRPr>
            </a:lvl9pPr>
          </a:lstStyle>
          <a:p>
            <a:r>
              <a:rPr lang="he-IL"/>
              <a:t>לחץ כדי לערוך סגנון כותרת משנה של תבנית בסיס</a:t>
            </a:r>
            <a:endParaRPr lang="en-GB" dirty="0"/>
          </a:p>
        </p:txBody>
      </p:sp>
      <p:sp>
        <p:nvSpPr>
          <p:cNvPr id="14"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
        <p:nvSpPr>
          <p:cNvPr id="8" name="Text Placeholder 5"/>
          <p:cNvSpPr>
            <a:spLocks noGrp="1"/>
          </p:cNvSpPr>
          <p:nvPr>
            <p:ph type="body" sz="quarter" idx="10"/>
          </p:nvPr>
        </p:nvSpPr>
        <p:spPr>
          <a:xfrm>
            <a:off x="500067" y="2663206"/>
            <a:ext cx="6172800" cy="1699200"/>
          </a:xfrm>
        </p:spPr>
        <p:txBody>
          <a:bodyPr>
            <a:noAutofit/>
          </a:bodyPr>
          <a:lstStyle>
            <a:lvl1pPr marL="0" indent="0">
              <a:buNone/>
              <a:defRPr sz="2735">
                <a:solidFill>
                  <a:schemeClr val="accent2"/>
                </a:solidFill>
              </a:defRPr>
            </a:lvl1pPr>
          </a:lstStyle>
          <a:p>
            <a:pPr lvl="0"/>
            <a:r>
              <a:rPr lang="he-IL"/>
              <a:t>ערוך סגנונות טקסט של תבנית בסיס</a:t>
            </a:r>
          </a:p>
        </p:txBody>
      </p:sp>
    </p:spTree>
    <p:extLst>
      <p:ext uri="{BB962C8B-B14F-4D97-AF65-F5344CB8AC3E}">
        <p14:creationId xmlns:p14="http://schemas.microsoft.com/office/powerpoint/2010/main" val="3008282762"/>
      </p:ext>
    </p:extLst>
  </p:cSld>
  <p:clrMapOvr>
    <a:masterClrMapping/>
  </p:clrMapOvr>
  <p:transition>
    <p:fad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Divider Slide 1">
    <p:bg>
      <p:bgPr>
        <a:solidFill>
          <a:srgbClr val="00A1D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89" y="1812938"/>
            <a:ext cx="11220418" cy="973133"/>
          </a:xfrm>
        </p:spPr>
        <p:txBody>
          <a:bodyPr>
            <a:noAutofit/>
          </a:bodyPr>
          <a:lstStyle>
            <a:lvl1pPr algn="l">
              <a:defRPr sz="5823" b="0" cap="none" baseline="0">
                <a:solidFill>
                  <a:schemeClr val="accent1"/>
                </a:solidFill>
              </a:defRPr>
            </a:lvl1pPr>
          </a:lstStyle>
          <a:p>
            <a:r>
              <a:rPr lang="he-IL"/>
              <a:t>לחץ כדי לערוך סגנון כותרת של תבנית בסיס</a:t>
            </a:r>
            <a:endParaRPr lang="en-GB" dirty="0"/>
          </a:p>
        </p:txBody>
      </p:sp>
      <p:sp>
        <p:nvSpPr>
          <p:cNvPr id="6" name="Text Placeholder 5"/>
          <p:cNvSpPr>
            <a:spLocks noGrp="1"/>
          </p:cNvSpPr>
          <p:nvPr>
            <p:ph type="body" sz="quarter" idx="10"/>
          </p:nvPr>
        </p:nvSpPr>
        <p:spPr>
          <a:xfrm>
            <a:off x="476255" y="2787770"/>
            <a:ext cx="11239538" cy="3200080"/>
          </a:xfrm>
        </p:spPr>
        <p:txBody>
          <a:bodyPr>
            <a:noAutofit/>
          </a:bodyPr>
          <a:lstStyle>
            <a:lvl1pPr marL="0" indent="0">
              <a:buNone/>
              <a:defRPr sz="5823">
                <a:solidFill>
                  <a:schemeClr val="bg1"/>
                </a:solidFill>
              </a:defRPr>
            </a:lvl1pPr>
          </a:lstStyle>
          <a:p>
            <a:pPr lvl="0"/>
            <a:r>
              <a:rPr lang="he-IL"/>
              <a:t>ערוך סגנונות טקסט של תבנית בסיס</a:t>
            </a:r>
          </a:p>
        </p:txBody>
      </p:sp>
      <p:sp>
        <p:nvSpPr>
          <p:cNvPr id="4" name="Slide Number Placeholder 7"/>
          <p:cNvSpPr>
            <a:spLocks noGrp="1"/>
          </p:cNvSpPr>
          <p:nvPr>
            <p:ph type="sldNum" sz="quarter" idx="11"/>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prstClr val="white"/>
                </a:solidFill>
                <a:latin typeface="Times New Roman" pitchFamily="18" charset="0"/>
              </a:defRPr>
            </a:lvl1pPr>
          </a:lstStyle>
          <a:p>
            <a:pPr defTabSz="887513">
              <a:defRPr/>
            </a:pPr>
            <a:fld id="{ABE3ED6D-128A-40A8-9B9B-402A50B7B775}" type="slidenum">
              <a:rPr lang="en-GB" smtClean="0"/>
              <a:pPr defTabSz="887513">
                <a:defRPr/>
              </a:pPr>
              <a:t>‹#›</a:t>
            </a:fld>
            <a:endParaRPr lang="en-GB" dirty="0"/>
          </a:p>
        </p:txBody>
      </p:sp>
      <p:sp>
        <p:nvSpPr>
          <p:cNvPr id="5" name="Footer Placeholder 4"/>
          <p:cNvSpPr>
            <a:spLocks noGrp="1"/>
          </p:cNvSpPr>
          <p:nvPr>
            <p:ph type="ftr" sz="quarter" idx="12"/>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prstClr val="white"/>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22732958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89" y="1812938"/>
            <a:ext cx="11220418" cy="973133"/>
          </a:xfrm>
        </p:spPr>
        <p:txBody>
          <a:bodyPr>
            <a:noAutofit/>
          </a:bodyPr>
          <a:lstStyle>
            <a:lvl1pPr algn="l">
              <a:defRPr sz="5823" b="0" cap="none" baseline="0">
                <a:solidFill>
                  <a:schemeClr val="accent3"/>
                </a:solidFill>
              </a:defRPr>
            </a:lvl1pPr>
          </a:lstStyle>
          <a:p>
            <a:r>
              <a:rPr lang="he-IL"/>
              <a:t>לחץ כדי לערוך סגנון כותרת של תבנית בסיס</a:t>
            </a:r>
            <a:endParaRPr lang="en-GB" dirty="0"/>
          </a:p>
        </p:txBody>
      </p:sp>
      <p:sp>
        <p:nvSpPr>
          <p:cNvPr id="6" name="Text Placeholder 5"/>
          <p:cNvSpPr>
            <a:spLocks noGrp="1"/>
          </p:cNvSpPr>
          <p:nvPr>
            <p:ph type="body" sz="quarter" idx="10"/>
          </p:nvPr>
        </p:nvSpPr>
        <p:spPr>
          <a:xfrm>
            <a:off x="476255" y="2787770"/>
            <a:ext cx="11239538" cy="3200080"/>
          </a:xfrm>
        </p:spPr>
        <p:txBody>
          <a:bodyPr>
            <a:noAutofit/>
          </a:bodyPr>
          <a:lstStyle>
            <a:lvl1pPr marL="0" indent="0">
              <a:buNone/>
              <a:defRPr sz="5823">
                <a:solidFill>
                  <a:schemeClr val="bg1"/>
                </a:solidFill>
              </a:defRPr>
            </a:lvl1pPr>
          </a:lstStyle>
          <a:p>
            <a:pPr lvl="0"/>
            <a:r>
              <a:rPr lang="he-IL"/>
              <a:t>ערוך סגנונות טקסט של תבנית בסיס</a:t>
            </a:r>
          </a:p>
        </p:txBody>
      </p:sp>
      <p:sp>
        <p:nvSpPr>
          <p:cNvPr id="4" name="Slide Number Placeholder 7"/>
          <p:cNvSpPr>
            <a:spLocks noGrp="1"/>
          </p:cNvSpPr>
          <p:nvPr>
            <p:ph type="sldNum" sz="quarter" idx="11"/>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prstClr val="white"/>
                </a:solidFill>
                <a:latin typeface="Times New Roman" pitchFamily="18" charset="0"/>
              </a:defRPr>
            </a:lvl1pPr>
          </a:lstStyle>
          <a:p>
            <a:pPr defTabSz="887513">
              <a:defRPr/>
            </a:pPr>
            <a:fld id="{8406AD13-CCB0-4772-A50A-608EAB80473D}" type="slidenum">
              <a:rPr lang="en-GB" smtClean="0"/>
              <a:pPr defTabSz="887513">
                <a:defRPr/>
              </a:pPr>
              <a:t>‹#›</a:t>
            </a:fld>
            <a:endParaRPr lang="en-GB" dirty="0"/>
          </a:p>
        </p:txBody>
      </p:sp>
      <p:sp>
        <p:nvSpPr>
          <p:cNvPr id="5" name="Footer Placeholder 4"/>
          <p:cNvSpPr>
            <a:spLocks noGrp="1"/>
          </p:cNvSpPr>
          <p:nvPr>
            <p:ph type="ftr" sz="quarter" idx="12"/>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prstClr val="white"/>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111134718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Divider Slide 3">
    <p:bg>
      <p:bgPr>
        <a:solidFill>
          <a:srgbClr val="BDD20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89" y="1812938"/>
            <a:ext cx="11220418" cy="973133"/>
          </a:xfrm>
        </p:spPr>
        <p:txBody>
          <a:bodyPr>
            <a:noAutofit/>
          </a:bodyPr>
          <a:lstStyle>
            <a:lvl1pPr algn="l">
              <a:defRPr sz="5823" b="0" cap="none" baseline="0">
                <a:solidFill>
                  <a:schemeClr val="accent1"/>
                </a:solidFill>
              </a:defRPr>
            </a:lvl1pPr>
          </a:lstStyle>
          <a:p>
            <a:r>
              <a:rPr lang="he-IL"/>
              <a:t>לחץ כדי לערוך סגנון כותרת של תבנית בסיס</a:t>
            </a:r>
            <a:endParaRPr lang="en-GB" dirty="0"/>
          </a:p>
        </p:txBody>
      </p:sp>
      <p:sp>
        <p:nvSpPr>
          <p:cNvPr id="6" name="Text Placeholder 5"/>
          <p:cNvSpPr>
            <a:spLocks noGrp="1"/>
          </p:cNvSpPr>
          <p:nvPr>
            <p:ph type="body" sz="quarter" idx="10"/>
          </p:nvPr>
        </p:nvSpPr>
        <p:spPr>
          <a:xfrm>
            <a:off x="476255" y="2787770"/>
            <a:ext cx="11239538" cy="3200080"/>
          </a:xfrm>
        </p:spPr>
        <p:txBody>
          <a:bodyPr>
            <a:noAutofit/>
          </a:bodyPr>
          <a:lstStyle>
            <a:lvl1pPr marL="0" indent="0">
              <a:buNone/>
              <a:defRPr sz="5823">
                <a:solidFill>
                  <a:schemeClr val="bg1"/>
                </a:solidFill>
              </a:defRPr>
            </a:lvl1pPr>
          </a:lstStyle>
          <a:p>
            <a:pPr lvl="0"/>
            <a:r>
              <a:rPr lang="he-IL"/>
              <a:t>ערוך סגנונות טקסט של תבנית בסיס</a:t>
            </a:r>
          </a:p>
        </p:txBody>
      </p:sp>
      <p:sp>
        <p:nvSpPr>
          <p:cNvPr id="4" name="Slide Number Placeholder 7"/>
          <p:cNvSpPr>
            <a:spLocks noGrp="1"/>
          </p:cNvSpPr>
          <p:nvPr>
            <p:ph type="sldNum" sz="quarter" idx="11"/>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prstClr val="white"/>
                </a:solidFill>
                <a:latin typeface="Times New Roman" pitchFamily="18" charset="0"/>
              </a:defRPr>
            </a:lvl1pPr>
          </a:lstStyle>
          <a:p>
            <a:pPr defTabSz="887513">
              <a:defRPr/>
            </a:pPr>
            <a:fld id="{B2E62A2D-CE0D-4F62-9E9E-28E032FAEF42}" type="slidenum">
              <a:rPr lang="en-GB" smtClean="0"/>
              <a:pPr defTabSz="887513">
                <a:defRPr/>
              </a:pPr>
              <a:t>‹#›</a:t>
            </a:fld>
            <a:endParaRPr lang="en-GB" dirty="0"/>
          </a:p>
        </p:txBody>
      </p:sp>
      <p:sp>
        <p:nvSpPr>
          <p:cNvPr id="5" name="Footer Placeholder 4"/>
          <p:cNvSpPr>
            <a:spLocks noGrp="1"/>
          </p:cNvSpPr>
          <p:nvPr>
            <p:ph type="ftr" sz="quarter" idx="12"/>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prstClr val="white"/>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412086864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Divider Slide with Image 1">
    <p:spTree>
      <p:nvGrpSpPr>
        <p:cNvPr id="1" name=""/>
        <p:cNvGrpSpPr/>
        <p:nvPr/>
      </p:nvGrpSpPr>
      <p:grpSpPr>
        <a:xfrm>
          <a:off x="0" y="0"/>
          <a:ext cx="0" cy="0"/>
          <a:chOff x="0" y="0"/>
          <a:chExt cx="0" cy="0"/>
        </a:xfrm>
      </p:grpSpPr>
      <p:sp>
        <p:nvSpPr>
          <p:cNvPr id="2" name="Title 1"/>
          <p:cNvSpPr>
            <a:spLocks noGrp="1"/>
          </p:cNvSpPr>
          <p:nvPr>
            <p:ph type="title"/>
          </p:nvPr>
        </p:nvSpPr>
        <p:spPr>
          <a:xfrm>
            <a:off x="489015" y="1812939"/>
            <a:ext cx="11131557" cy="758819"/>
          </a:xfrm>
        </p:spPr>
        <p:txBody>
          <a:bodyPr>
            <a:noAutofit/>
          </a:bodyPr>
          <a:lstStyle>
            <a:lvl1pPr algn="l">
              <a:defRPr sz="4659" b="0" cap="none" baseline="0">
                <a:solidFill>
                  <a:schemeClr val="accent2"/>
                </a:solidFill>
              </a:defRPr>
            </a:lvl1pPr>
          </a:lstStyle>
          <a:p>
            <a:r>
              <a:rPr lang="he-IL"/>
              <a:t>לחץ כדי לערוך סגנון כותרת של תבנית בסיס</a:t>
            </a:r>
            <a:endParaRPr lang="en-GB" dirty="0"/>
          </a:p>
        </p:txBody>
      </p:sp>
      <p:sp>
        <p:nvSpPr>
          <p:cNvPr id="6" name="Text Placeholder 5"/>
          <p:cNvSpPr>
            <a:spLocks noGrp="1"/>
          </p:cNvSpPr>
          <p:nvPr>
            <p:ph type="body" sz="quarter" idx="10"/>
          </p:nvPr>
        </p:nvSpPr>
        <p:spPr>
          <a:xfrm>
            <a:off x="489016" y="2571745"/>
            <a:ext cx="11131557" cy="3200080"/>
          </a:xfrm>
        </p:spPr>
        <p:txBody>
          <a:bodyPr>
            <a:noAutofit/>
          </a:bodyPr>
          <a:lstStyle>
            <a:lvl1pPr marL="0" indent="0">
              <a:buNone/>
              <a:defRPr sz="4659">
                <a:solidFill>
                  <a:srgbClr val="575757"/>
                </a:solidFill>
              </a:defRPr>
            </a:lvl1pPr>
          </a:lstStyle>
          <a:p>
            <a:pPr lvl="0"/>
            <a:r>
              <a:rPr lang="he-IL"/>
              <a:t>ערוך סגנונות טקסט של תבנית בסיס</a:t>
            </a:r>
          </a:p>
        </p:txBody>
      </p:sp>
      <p:sp>
        <p:nvSpPr>
          <p:cNvPr id="4" name="Slide Number Placeholder 7"/>
          <p:cNvSpPr>
            <a:spLocks noGrp="1"/>
          </p:cNvSpPr>
          <p:nvPr>
            <p:ph type="sldNum" sz="quarter" idx="11"/>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19EB5079-19A5-4619-90BB-615381B2387F}" type="slidenum">
              <a:rPr lang="en-GB" smtClean="0"/>
              <a:pPr defTabSz="887513">
                <a:defRPr/>
              </a:pPr>
              <a:t>‹#›</a:t>
            </a:fld>
            <a:endParaRPr lang="en-GB" dirty="0"/>
          </a:p>
        </p:txBody>
      </p:sp>
      <p:sp>
        <p:nvSpPr>
          <p:cNvPr id="5" name="Footer Placeholder 4"/>
          <p:cNvSpPr>
            <a:spLocks noGrp="1"/>
          </p:cNvSpPr>
          <p:nvPr>
            <p:ph type="ftr" sz="quarter" idx="12"/>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29326250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Divider Slide with Image 2">
    <p:spTree>
      <p:nvGrpSpPr>
        <p:cNvPr id="1" name=""/>
        <p:cNvGrpSpPr/>
        <p:nvPr/>
      </p:nvGrpSpPr>
      <p:grpSpPr>
        <a:xfrm>
          <a:off x="0" y="0"/>
          <a:ext cx="0" cy="0"/>
          <a:chOff x="0" y="0"/>
          <a:chExt cx="0" cy="0"/>
        </a:xfrm>
      </p:grpSpPr>
      <p:sp>
        <p:nvSpPr>
          <p:cNvPr id="2" name="Title 1"/>
          <p:cNvSpPr>
            <a:spLocks noGrp="1"/>
          </p:cNvSpPr>
          <p:nvPr>
            <p:ph type="title"/>
          </p:nvPr>
        </p:nvSpPr>
        <p:spPr>
          <a:xfrm>
            <a:off x="488994" y="1812931"/>
            <a:ext cx="3702006" cy="544505"/>
          </a:xfrm>
        </p:spPr>
        <p:txBody>
          <a:bodyPr>
            <a:noAutofit/>
          </a:bodyPr>
          <a:lstStyle>
            <a:lvl1pPr algn="l">
              <a:defRPr sz="3494" b="0" cap="none" baseline="0">
                <a:solidFill>
                  <a:schemeClr val="accent2"/>
                </a:solidFill>
              </a:defRPr>
            </a:lvl1pPr>
          </a:lstStyle>
          <a:p>
            <a:r>
              <a:rPr lang="he-IL"/>
              <a:t>לחץ כדי לערוך סגנון כותרת של תבנית בסיס</a:t>
            </a:r>
            <a:endParaRPr lang="en-GB" dirty="0"/>
          </a:p>
        </p:txBody>
      </p:sp>
      <p:sp>
        <p:nvSpPr>
          <p:cNvPr id="6" name="Text Placeholder 5"/>
          <p:cNvSpPr>
            <a:spLocks noGrp="1"/>
          </p:cNvSpPr>
          <p:nvPr>
            <p:ph type="body" sz="quarter" idx="10"/>
          </p:nvPr>
        </p:nvSpPr>
        <p:spPr>
          <a:xfrm>
            <a:off x="488998" y="2374056"/>
            <a:ext cx="3702003" cy="3555274"/>
          </a:xfrm>
        </p:spPr>
        <p:txBody>
          <a:bodyPr>
            <a:noAutofit/>
          </a:bodyPr>
          <a:lstStyle>
            <a:lvl1pPr marL="0" indent="0">
              <a:buNone/>
              <a:defRPr sz="3494">
                <a:solidFill>
                  <a:srgbClr val="575757"/>
                </a:solidFill>
              </a:defRPr>
            </a:lvl1pPr>
          </a:lstStyle>
          <a:p>
            <a:pPr lvl="0"/>
            <a:r>
              <a:rPr lang="he-IL"/>
              <a:t>ערוך סגנונות טקסט של תבנית בסיס</a:t>
            </a:r>
          </a:p>
        </p:txBody>
      </p:sp>
      <p:sp>
        <p:nvSpPr>
          <p:cNvPr id="4" name="Slide Number Placeholder 7"/>
          <p:cNvSpPr>
            <a:spLocks noGrp="1"/>
          </p:cNvSpPr>
          <p:nvPr>
            <p:ph type="sldNum" sz="quarter" idx="11"/>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7F9DFEB3-E787-4625-8E0B-10BB7338BF5D}" type="slidenum">
              <a:rPr lang="en-GB" smtClean="0"/>
              <a:pPr defTabSz="887513">
                <a:defRPr/>
              </a:pPr>
              <a:t>‹#›</a:t>
            </a:fld>
            <a:endParaRPr lang="en-GB" dirty="0"/>
          </a:p>
        </p:txBody>
      </p:sp>
      <p:sp>
        <p:nvSpPr>
          <p:cNvPr id="5" name="Footer Placeholder 4"/>
          <p:cNvSpPr>
            <a:spLocks noGrp="1"/>
          </p:cNvSpPr>
          <p:nvPr>
            <p:ph type="ftr" sz="quarter" idx="12"/>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314007634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2_Disclaimer">
    <p:spTree>
      <p:nvGrpSpPr>
        <p:cNvPr id="1" name=""/>
        <p:cNvGrpSpPr/>
        <p:nvPr/>
      </p:nvGrpSpPr>
      <p:grpSpPr>
        <a:xfrm>
          <a:off x="0" y="0"/>
          <a:ext cx="0" cy="0"/>
          <a:chOff x="0" y="0"/>
          <a:chExt cx="0" cy="0"/>
        </a:xfrm>
      </p:grpSpPr>
      <p:sp>
        <p:nvSpPr>
          <p:cNvPr id="2" name="Slide Number Placeholder 7"/>
          <p:cNvSpPr>
            <a:spLocks noGrp="1"/>
          </p:cNvSpPr>
          <p:nvPr>
            <p:ph type="sldNum" sz="quarter" idx="10"/>
          </p:nvPr>
        </p:nvSpPr>
        <p:spPr>
          <a:xfrm>
            <a:off x="5655736" y="6480947"/>
            <a:ext cx="706967" cy="116048"/>
          </a:xfrm>
          <a:prstGeom prst="rect">
            <a:avLst/>
          </a:prstGeom>
        </p:spPr>
        <p:txBody>
          <a:bodyPr lIns="91307" tIns="45652" rIns="91307" bIns="45652"/>
          <a:lstStyle>
            <a:lvl1pPr algn="r" rtl="1" eaLnBrk="0" fontAlgn="base" hangingPunct="0">
              <a:spcBef>
                <a:spcPct val="0"/>
              </a:spcBef>
              <a:spcAft>
                <a:spcPct val="0"/>
              </a:spcAft>
              <a:defRPr sz="776" b="0">
                <a:solidFill>
                  <a:srgbClr val="8C8C8C"/>
                </a:solidFill>
                <a:latin typeface="Times New Roman" pitchFamily="18" charset="0"/>
              </a:defRPr>
            </a:lvl1pPr>
          </a:lstStyle>
          <a:p>
            <a:pPr defTabSz="887513">
              <a:defRPr/>
            </a:pPr>
            <a:fld id="{1991D802-8F3A-4172-A38E-AE94E943CBA1}" type="slidenum">
              <a:rPr lang="en-GB" smtClean="0"/>
              <a:pPr defTabSz="887513">
                <a:defRPr/>
              </a:pPr>
              <a:t>‹#›</a:t>
            </a:fld>
            <a:endParaRPr lang="en-GB" dirty="0"/>
          </a:p>
        </p:txBody>
      </p:sp>
      <p:sp>
        <p:nvSpPr>
          <p:cNvPr id="3" name="Footer Placeholder 4"/>
          <p:cNvSpPr>
            <a:spLocks noGrp="1"/>
          </p:cNvSpPr>
          <p:nvPr>
            <p:ph type="ftr" sz="quarter" idx="11"/>
          </p:nvPr>
        </p:nvSpPr>
        <p:spPr>
          <a:xfrm>
            <a:off x="143938" y="6356409"/>
            <a:ext cx="3860800" cy="365125"/>
          </a:xfrm>
          <a:prstGeom prst="rect">
            <a:avLst/>
          </a:prstGeom>
        </p:spPr>
        <p:txBody>
          <a:bodyPr lIns="91307" tIns="45652" rIns="91307" bIns="45652"/>
          <a:lstStyle>
            <a:lvl1pPr algn="l" rtl="1" eaLnBrk="0" fontAlgn="base" hangingPunct="0">
              <a:spcBef>
                <a:spcPct val="0"/>
              </a:spcBef>
              <a:spcAft>
                <a:spcPct val="0"/>
              </a:spcAft>
              <a:defRPr sz="776" b="0">
                <a:solidFill>
                  <a:srgbClr val="8C8C8C"/>
                </a:solidFill>
                <a:latin typeface="Times New Roman" pitchFamily="18" charset="0"/>
              </a:defRPr>
            </a:lvl1pPr>
          </a:lstStyle>
          <a:p>
            <a:pPr defTabSz="887513">
              <a:defRPr/>
            </a:pPr>
            <a:endParaRPr lang="en-GB" dirty="0"/>
          </a:p>
        </p:txBody>
      </p:sp>
    </p:spTree>
    <p:extLst>
      <p:ext uri="{BB962C8B-B14F-4D97-AF65-F5344CB8AC3E}">
        <p14:creationId xmlns:p14="http://schemas.microsoft.com/office/powerpoint/2010/main" val="120056092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 preserve="1">
  <p:cSld name="1_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xfrm>
            <a:off x="8737613" y="6248400"/>
            <a:ext cx="2540000" cy="457200"/>
          </a:xfrm>
          <a:prstGeom prst="rect">
            <a:avLst/>
          </a:prstGeom>
        </p:spPr>
        <p:txBody>
          <a:bodyPr lIns="91424" tIns="45712" rIns="91424" bIns="45712"/>
          <a:lstStyle>
            <a:lvl1pPr>
              <a:defRPr/>
            </a:lvl1pPr>
          </a:lstStyle>
          <a:p>
            <a:pPr algn="r" defTabSz="887513" rtl="1">
              <a:defRPr/>
            </a:pPr>
            <a:endParaRPr lang="en-US" sz="2329">
              <a:solidFill>
                <a:srgbClr val="000000"/>
              </a:solidFill>
              <a:latin typeface="Times New Roman" pitchFamily="18" charset="0"/>
            </a:endParaRPr>
          </a:p>
        </p:txBody>
      </p:sp>
      <p:sp>
        <p:nvSpPr>
          <p:cNvPr id="5" name="Rectangle 5"/>
          <p:cNvSpPr>
            <a:spLocks noGrp="1" noChangeArrowheads="1"/>
          </p:cNvSpPr>
          <p:nvPr>
            <p:ph type="ftr" sz="quarter" idx="11"/>
          </p:nvPr>
        </p:nvSpPr>
        <p:spPr>
          <a:xfrm>
            <a:off x="4165611" y="6248400"/>
            <a:ext cx="3860800" cy="457200"/>
          </a:xfrm>
          <a:prstGeom prst="rect">
            <a:avLst/>
          </a:prstGeom>
        </p:spPr>
        <p:txBody>
          <a:bodyPr lIns="91424" tIns="45712" rIns="91424" bIns="45712"/>
          <a:lstStyle>
            <a:lvl1pPr>
              <a:defRPr/>
            </a:lvl1pPr>
          </a:lstStyle>
          <a:p>
            <a:pPr algn="r" defTabSz="887513" rtl="1">
              <a:defRPr/>
            </a:pPr>
            <a:endParaRPr lang="en-US" sz="2329">
              <a:solidFill>
                <a:srgbClr val="000000"/>
              </a:solidFill>
              <a:latin typeface="Times New Roman" pitchFamily="18" charset="0"/>
            </a:endParaRPr>
          </a:p>
        </p:txBody>
      </p:sp>
      <p:sp>
        <p:nvSpPr>
          <p:cNvPr id="7" name="Rectangle 4"/>
          <p:cNvSpPr>
            <a:spLocks noGrp="1" noChangeArrowheads="1"/>
          </p:cNvSpPr>
          <p:nvPr>
            <p:ph type="sldNum" sz="quarter" idx="4"/>
          </p:nvPr>
        </p:nvSpPr>
        <p:spPr bwMode="auto">
          <a:xfrm>
            <a:off x="609600" y="6589763"/>
            <a:ext cx="2540000" cy="115901"/>
          </a:xfrm>
          <a:prstGeom prst="rect">
            <a:avLst/>
          </a:prstGeom>
          <a:noFill/>
          <a:ln w="9525" algn="ctr">
            <a:noFill/>
            <a:miter lim="800000"/>
            <a:headEnd/>
            <a:tailEnd/>
          </a:ln>
          <a:effectLst/>
        </p:spPr>
        <p:txBody>
          <a:bodyPr vert="horz" wrap="square" lIns="91160" tIns="45579" rIns="91160" bIns="45579" numCol="1" anchor="ctr" anchorCtr="0" compatLnSpc="1">
            <a:prstTxWarp prst="textNoShape">
              <a:avLst/>
            </a:prstTxWarp>
            <a:spAutoFit/>
          </a:bodyPr>
          <a:lstStyle>
            <a:lvl1pPr algn="l" rtl="0">
              <a:lnSpc>
                <a:spcPct val="20000"/>
              </a:lnSpc>
              <a:defRPr sz="776">
                <a:solidFill>
                  <a:srgbClr val="000066"/>
                </a:solidFill>
                <a:latin typeface="Arial" pitchFamily="34" charset="0"/>
                <a:cs typeface="Arial" pitchFamily="34" charset="0"/>
              </a:defRPr>
            </a:lvl1pPr>
          </a:lstStyle>
          <a:p>
            <a:pPr defTabSz="887513">
              <a:defRPr/>
            </a:pPr>
            <a:fld id="{C72A5F00-3948-4AFE-B390-735CD6FB9134}" type="slidenum">
              <a:rPr lang="he-IL" smtClean="0"/>
              <a:pPr defTabSz="887513">
                <a:defRPr/>
              </a:pPr>
              <a:t>‹#›</a:t>
            </a:fld>
            <a:endParaRPr lang="en-US"/>
          </a:p>
        </p:txBody>
      </p:sp>
    </p:spTree>
    <p:extLst>
      <p:ext uri="{BB962C8B-B14F-4D97-AF65-F5344CB8AC3E}">
        <p14:creationId xmlns:p14="http://schemas.microsoft.com/office/powerpoint/2010/main" val="1173185640"/>
      </p:ext>
    </p:extLst>
  </p:cSld>
  <p:clrMapOvr>
    <a:masterClrMapping/>
  </p:clrMapOvr>
  <p:transition spd="med">
    <p:fade/>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1_11pt text single column">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680616" y="1220147"/>
            <a:ext cx="8849485" cy="4899665"/>
          </a:xfrm>
        </p:spPr>
        <p:txBody>
          <a:bodyPr/>
          <a:lstStyle>
            <a:lvl1pPr>
              <a:lnSpc>
                <a:spcPct val="100000"/>
              </a:lnSpc>
              <a:spcBef>
                <a:spcPts val="371"/>
              </a:spcBef>
              <a:spcAft>
                <a:spcPts val="0"/>
              </a:spcAft>
              <a:tabLst/>
              <a:defRPr sz="970">
                <a:solidFill>
                  <a:schemeClr val="accent2"/>
                </a:solidFill>
              </a:defRPr>
            </a:lvl1pPr>
            <a:lvl2pPr>
              <a:lnSpc>
                <a:spcPct val="100000"/>
              </a:lnSpc>
              <a:spcBef>
                <a:spcPts val="371"/>
              </a:spcBef>
              <a:spcAft>
                <a:spcPts val="0"/>
              </a:spcAft>
              <a:tabLst/>
              <a:defRPr sz="970" b="1">
                <a:solidFill>
                  <a:schemeClr val="accent3"/>
                </a:solidFill>
              </a:defRPr>
            </a:lvl2pPr>
            <a:lvl3pPr>
              <a:lnSpc>
                <a:spcPct val="100000"/>
              </a:lnSpc>
              <a:spcBef>
                <a:spcPts val="371"/>
              </a:spcBef>
              <a:spcAft>
                <a:spcPts val="0"/>
              </a:spcAft>
              <a:tabLst/>
              <a:defRPr sz="970" b="0">
                <a:solidFill>
                  <a:schemeClr val="tx1"/>
                </a:solidFill>
              </a:defRPr>
            </a:lvl3pPr>
            <a:lvl4pPr>
              <a:lnSpc>
                <a:spcPct val="100000"/>
              </a:lnSpc>
              <a:spcBef>
                <a:spcPts val="371"/>
              </a:spcBef>
              <a:spcAft>
                <a:spcPts val="0"/>
              </a:spcAft>
              <a:tabLst/>
              <a:defRPr sz="970" b="0">
                <a:solidFill>
                  <a:schemeClr val="tx1"/>
                </a:solidFill>
              </a:defRPr>
            </a:lvl4pPr>
            <a:lvl5pPr marL="332181" indent="-166656">
              <a:lnSpc>
                <a:spcPct val="100000"/>
              </a:lnSpc>
              <a:spcBef>
                <a:spcPts val="371"/>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71"/>
              </a:spcBef>
              <a:buSzPct val="80000"/>
              <a:buFont typeface="Wingdings" pitchFamily="2" charset="2"/>
              <a:buChar char="§"/>
              <a:defRPr sz="970"/>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8" name="Text Placeholder 3"/>
          <p:cNvSpPr>
            <a:spLocks noGrp="1"/>
          </p:cNvSpPr>
          <p:nvPr>
            <p:ph type="body" sz="quarter" idx="14"/>
          </p:nvPr>
        </p:nvSpPr>
        <p:spPr>
          <a:xfrm>
            <a:off x="463837" y="294073"/>
            <a:ext cx="11066965" cy="902224"/>
          </a:xfrm>
        </p:spPr>
        <p:txBody>
          <a:bodyPr/>
          <a:lstStyle>
            <a:lvl1pPr>
              <a:lnSpc>
                <a:spcPts val="2962"/>
              </a:lnSpc>
              <a:spcAft>
                <a:spcPts val="0"/>
              </a:spcAft>
              <a:defRPr sz="2815" b="0">
                <a:solidFill>
                  <a:schemeClr val="accent1"/>
                </a:solidFill>
                <a:latin typeface="+mj-lt"/>
              </a:defRPr>
            </a:lvl1pPr>
            <a:lvl2pPr>
              <a:lnSpc>
                <a:spcPts val="2962"/>
              </a:lnSpc>
              <a:spcAft>
                <a:spcPts val="0"/>
              </a:spcAft>
              <a:defRPr sz="2815" b="0">
                <a:solidFill>
                  <a:schemeClr val="accent3"/>
                </a:solidFill>
                <a:latin typeface="+mj-lt"/>
              </a:defRPr>
            </a:lvl2pPr>
            <a:lvl3pPr>
              <a:lnSpc>
                <a:spcPts val="2962"/>
              </a:lnSpc>
              <a:spcAft>
                <a:spcPts val="0"/>
              </a:spcAft>
              <a:defRPr sz="2815" b="0">
                <a:latin typeface="+mj-lt"/>
              </a:defRPr>
            </a:lvl3pPr>
            <a:lvl4pPr>
              <a:lnSpc>
                <a:spcPts val="2962"/>
              </a:lnSpc>
              <a:spcAft>
                <a:spcPts val="0"/>
              </a:spcAft>
              <a:defRPr sz="2815" b="0">
                <a:latin typeface="+mj-lt"/>
              </a:defRPr>
            </a:lvl4pPr>
            <a:lvl5pPr>
              <a:lnSpc>
                <a:spcPts val="2962"/>
              </a:lnSpc>
              <a:spcAft>
                <a:spcPts val="0"/>
              </a:spcAft>
              <a:defRPr sz="2815" b="0">
                <a:latin typeface="+mj-lt"/>
              </a:defRPr>
            </a:lvl5pPr>
          </a:lstStyle>
          <a:p>
            <a:pPr lvl="0"/>
            <a:r>
              <a:rPr lang="he-IL"/>
              <a:t>ערוך סגנונות טקסט של תבנית בסיס</a:t>
            </a:r>
          </a:p>
        </p:txBody>
      </p:sp>
      <p:sp>
        <p:nvSpPr>
          <p:cNvPr id="10" name="Footer Placeholder 6"/>
          <p:cNvSpPr>
            <a:spLocks noGrp="1"/>
          </p:cNvSpPr>
          <p:nvPr>
            <p:ph type="ftr" sz="quarter" idx="3"/>
          </p:nvPr>
        </p:nvSpPr>
        <p:spPr>
          <a:xfrm>
            <a:off x="476259" y="6560991"/>
            <a:ext cx="3860800" cy="193954"/>
          </a:xfrm>
          <a:prstGeom prst="rect">
            <a:avLst/>
          </a:prstGeom>
        </p:spPr>
        <p:txBody>
          <a:bodyPr vert="horz" lIns="87228" tIns="43614" rIns="87228" bIns="43614" rtlCol="0" anchor="ctr" anchorCtr="0"/>
          <a:lstStyle>
            <a:lvl1pPr algn="ctr">
              <a:defRPr lang="en-US" sz="776" kern="1200" dirty="0" smtClean="0">
                <a:solidFill>
                  <a:srgbClr val="000000">
                    <a:tint val="75000"/>
                  </a:srgbClr>
                </a:solidFill>
                <a:latin typeface="Calibri" pitchFamily="34" charset="0"/>
                <a:ea typeface="+mn-ea"/>
                <a:cs typeface="Calibri" pitchFamily="34" charset="0"/>
              </a:defRPr>
            </a:lvl1pPr>
          </a:lstStyle>
          <a:p>
            <a:pPr algn="l" defTabSz="887513" rtl="1">
              <a:defRPr/>
            </a:pPr>
            <a:endParaRPr lang="he-IL"/>
          </a:p>
        </p:txBody>
      </p:sp>
      <p:sp>
        <p:nvSpPr>
          <p:cNvPr id="6" name="Rectangle 4"/>
          <p:cNvSpPr>
            <a:spLocks noGrp="1" noChangeArrowheads="1"/>
          </p:cNvSpPr>
          <p:nvPr>
            <p:ph type="sldNum" sz="quarter" idx="4"/>
          </p:nvPr>
        </p:nvSpPr>
        <p:spPr bwMode="auto">
          <a:xfrm>
            <a:off x="609600" y="6589763"/>
            <a:ext cx="2540000" cy="115901"/>
          </a:xfrm>
          <a:prstGeom prst="rect">
            <a:avLst/>
          </a:prstGeom>
          <a:noFill/>
          <a:ln w="9525" algn="ctr">
            <a:noFill/>
            <a:miter lim="800000"/>
            <a:headEnd/>
            <a:tailEnd/>
          </a:ln>
          <a:effectLst/>
        </p:spPr>
        <p:txBody>
          <a:bodyPr vert="horz" wrap="square" lIns="91160" tIns="45579" rIns="91160" bIns="45579" numCol="1" anchor="ctr" anchorCtr="0" compatLnSpc="1">
            <a:prstTxWarp prst="textNoShape">
              <a:avLst/>
            </a:prstTxWarp>
            <a:spAutoFit/>
          </a:bodyPr>
          <a:lstStyle>
            <a:lvl1pPr algn="l" rtl="0">
              <a:lnSpc>
                <a:spcPct val="20000"/>
              </a:lnSpc>
              <a:defRPr sz="776">
                <a:solidFill>
                  <a:srgbClr val="000066"/>
                </a:solidFill>
                <a:latin typeface="Arial" pitchFamily="34" charset="0"/>
                <a:cs typeface="Arial" pitchFamily="34" charset="0"/>
              </a:defRPr>
            </a:lvl1pPr>
          </a:lstStyle>
          <a:p>
            <a:pPr defTabSz="887513">
              <a:defRPr/>
            </a:pPr>
            <a:fld id="{C72A5F00-3948-4AFE-B390-735CD6FB9134}" type="slidenum">
              <a:rPr lang="he-IL" smtClean="0"/>
              <a:pPr defTabSz="887513">
                <a:defRPr/>
              </a:pPr>
              <a:t>‹#›</a:t>
            </a:fld>
            <a:endParaRPr lang="en-US"/>
          </a:p>
        </p:txBody>
      </p:sp>
    </p:spTree>
    <p:extLst>
      <p:ext uri="{BB962C8B-B14F-4D97-AF65-F5344CB8AC3E}">
        <p14:creationId xmlns:p14="http://schemas.microsoft.com/office/powerpoint/2010/main" val="181012510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Four Cards and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baseline="0"/>
            </a:lvl1pPr>
          </a:lstStyle>
          <a:p>
            <a:r>
              <a:rPr lang="he-IL"/>
              <a:t>לחץ כדי לערוך סגנון כותרת של תבנית בסיס</a:t>
            </a:r>
            <a:endParaRPr lang="en-US" dirty="0"/>
          </a:p>
        </p:txBody>
      </p:sp>
      <p:sp>
        <p:nvSpPr>
          <p:cNvPr id="3" name="Text Placeholder 5"/>
          <p:cNvSpPr>
            <a:spLocks noGrp="1"/>
          </p:cNvSpPr>
          <p:nvPr>
            <p:ph type="body" sz="quarter" idx="10"/>
          </p:nvPr>
        </p:nvSpPr>
        <p:spPr>
          <a:xfrm>
            <a:off x="527050" y="1044003"/>
            <a:ext cx="5423999" cy="288000"/>
          </a:xfrm>
          <a:prstGeom prst="rect">
            <a:avLst/>
          </a:prstGeom>
          <a:solidFill>
            <a:srgbClr val="002776"/>
          </a:solidFill>
        </p:spPr>
        <p:txBody>
          <a:bodyPr anchor="ctr"/>
          <a:lstStyle>
            <a:lvl1pPr algn="ctr" rtl="1">
              <a:buNone/>
              <a:defRPr b="1" baseline="0">
                <a:solidFill>
                  <a:schemeClr val="bg1"/>
                </a:solidFill>
                <a:latin typeface="Arial" pitchFamily="34" charset="0"/>
                <a:cs typeface="Arial" pitchFamily="34" charset="0"/>
              </a:defRPr>
            </a:lvl1pPr>
          </a:lstStyle>
          <a:p>
            <a:pPr lvl="0"/>
            <a:r>
              <a:rPr lang="he-IL"/>
              <a:t>ערוך סגנונות טקסט של תבנית בסיס</a:t>
            </a:r>
          </a:p>
        </p:txBody>
      </p:sp>
      <p:sp>
        <p:nvSpPr>
          <p:cNvPr id="4" name="Text Placeholder 7"/>
          <p:cNvSpPr>
            <a:spLocks noGrp="1"/>
          </p:cNvSpPr>
          <p:nvPr>
            <p:ph type="body" sz="quarter" idx="11"/>
          </p:nvPr>
        </p:nvSpPr>
        <p:spPr>
          <a:xfrm>
            <a:off x="6240001" y="3309294"/>
            <a:ext cx="5423999" cy="288000"/>
          </a:xfrm>
          <a:prstGeom prst="rect">
            <a:avLst/>
          </a:prstGeom>
          <a:solidFill>
            <a:srgbClr val="002776"/>
          </a:solidFill>
        </p:spPr>
        <p:txBody>
          <a:bodyPr anchor="ctr"/>
          <a:lstStyle>
            <a:lvl1pPr marL="332604" indent="-332604" algn="ctr" defTabSz="886944" rtl="1" eaLnBrk="1" fontAlgn="base" latinLnBrk="0" hangingPunct="1">
              <a:spcBef>
                <a:spcPct val="20000"/>
              </a:spcBef>
              <a:spcAft>
                <a:spcPct val="0"/>
              </a:spcAft>
              <a:buFont typeface="Wingdings" pitchFamily="2" charset="2"/>
              <a:buNone/>
              <a:defRPr lang="en-US" sz="1553" b="1" kern="0" baseline="0" dirty="0" smtClean="0">
                <a:solidFill>
                  <a:schemeClr val="bg1"/>
                </a:solidFill>
                <a:latin typeface="Arial" pitchFamily="34" charset="0"/>
                <a:ea typeface="Arial Unicode MS"/>
                <a:cs typeface="Arial" pitchFamily="34" charset="0"/>
              </a:defRPr>
            </a:lvl1pPr>
          </a:lstStyle>
          <a:p>
            <a:pPr lvl="0"/>
            <a:r>
              <a:rPr lang="he-IL"/>
              <a:t>ערוך סגנונות טקסט של תבנית בסיס</a:t>
            </a:r>
          </a:p>
        </p:txBody>
      </p:sp>
      <p:sp>
        <p:nvSpPr>
          <p:cNvPr id="5" name="Text Placeholder 9"/>
          <p:cNvSpPr>
            <a:spLocks noGrp="1"/>
          </p:cNvSpPr>
          <p:nvPr>
            <p:ph type="body" sz="quarter" idx="12"/>
          </p:nvPr>
        </p:nvSpPr>
        <p:spPr>
          <a:xfrm>
            <a:off x="6240001" y="1044003"/>
            <a:ext cx="5423999" cy="288000"/>
          </a:xfrm>
          <a:prstGeom prst="rect">
            <a:avLst/>
          </a:prstGeom>
          <a:solidFill>
            <a:srgbClr val="002776"/>
          </a:solidFill>
        </p:spPr>
        <p:txBody>
          <a:bodyPr anchor="ctr"/>
          <a:lstStyle>
            <a:lvl1pPr marL="332604" marR="0" indent="-332604" algn="ctr" defTabSz="886944" rtl="1" eaLnBrk="1" fontAlgn="base" latinLnBrk="0" hangingPunct="1">
              <a:lnSpc>
                <a:spcPct val="100000"/>
              </a:lnSpc>
              <a:spcBef>
                <a:spcPct val="20000"/>
              </a:spcBef>
              <a:spcAft>
                <a:spcPct val="0"/>
              </a:spcAft>
              <a:buClrTx/>
              <a:buSzTx/>
              <a:buFont typeface="Wingdings" pitchFamily="2" charset="2"/>
              <a:buNone/>
              <a:tabLst/>
              <a:defRPr lang="en-US" sz="1553" b="1" kern="0" baseline="0" dirty="0" smtClean="0">
                <a:solidFill>
                  <a:schemeClr val="bg1"/>
                </a:solidFill>
                <a:latin typeface="Arial" pitchFamily="34" charset="0"/>
                <a:ea typeface="Arial Unicode MS"/>
                <a:cs typeface="Arial" pitchFamily="34" charset="0"/>
              </a:defRPr>
            </a:lvl1pPr>
          </a:lstStyle>
          <a:p>
            <a:pPr lvl="0"/>
            <a:r>
              <a:rPr lang="he-IL"/>
              <a:t>ערוך סגנונות טקסט של תבנית בסיס</a:t>
            </a:r>
          </a:p>
        </p:txBody>
      </p:sp>
      <p:sp>
        <p:nvSpPr>
          <p:cNvPr id="6" name="Content Placeholder 11"/>
          <p:cNvSpPr>
            <a:spLocks noGrp="1"/>
          </p:cNvSpPr>
          <p:nvPr>
            <p:ph sz="quarter" idx="13"/>
          </p:nvPr>
        </p:nvSpPr>
        <p:spPr>
          <a:xfrm>
            <a:off x="6240001" y="1404000"/>
            <a:ext cx="5423999" cy="1800000"/>
          </a:xfrm>
          <a:prstGeom prst="rect">
            <a:avLst/>
          </a:prstGeom>
        </p:spPr>
        <p:txBody>
          <a:bodyPr/>
          <a:lstStyle>
            <a:lvl1pPr marL="177082" indent="-177082" algn="r" rtl="1">
              <a:defRPr>
                <a:solidFill>
                  <a:schemeClr val="tx1"/>
                </a:solidFill>
              </a:defRPr>
            </a:lvl1pPr>
            <a:lvl2pPr marL="525083" indent="-177082" algn="r" rtl="1">
              <a:defRPr>
                <a:solidFill>
                  <a:schemeClr val="tx1"/>
                </a:solidFill>
              </a:defRPr>
            </a:lvl2pPr>
            <a:lvl3pPr marL="694466" indent="-169382"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7" name="Content Placeholder 11"/>
          <p:cNvSpPr>
            <a:spLocks noGrp="1"/>
          </p:cNvSpPr>
          <p:nvPr>
            <p:ph sz="quarter" idx="15"/>
          </p:nvPr>
        </p:nvSpPr>
        <p:spPr>
          <a:xfrm>
            <a:off x="6240001" y="3669296"/>
            <a:ext cx="5423999" cy="1800000"/>
          </a:xfrm>
          <a:prstGeom prst="rect">
            <a:avLst/>
          </a:prstGeom>
        </p:spPr>
        <p:txBody>
          <a:bodyPr/>
          <a:lstStyle>
            <a:lvl1pPr marL="177082" indent="-177082" algn="r" rtl="1">
              <a:defRPr>
                <a:solidFill>
                  <a:schemeClr val="tx1"/>
                </a:solidFill>
              </a:defRPr>
            </a:lvl1pPr>
            <a:lvl2pPr marL="525083" indent="-177082" algn="r" rtl="1">
              <a:defRPr>
                <a:solidFill>
                  <a:schemeClr val="tx1"/>
                </a:solidFill>
              </a:defRPr>
            </a:lvl2pPr>
            <a:lvl3pPr marL="694466" indent="-169382"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8" name="Content Placeholder 11"/>
          <p:cNvSpPr>
            <a:spLocks noGrp="1"/>
          </p:cNvSpPr>
          <p:nvPr>
            <p:ph sz="quarter" idx="16"/>
          </p:nvPr>
        </p:nvSpPr>
        <p:spPr>
          <a:xfrm>
            <a:off x="527382" y="1404000"/>
            <a:ext cx="5423999" cy="1800000"/>
          </a:xfrm>
          <a:prstGeom prst="rect">
            <a:avLst/>
          </a:prstGeom>
        </p:spPr>
        <p:txBody>
          <a:bodyPr/>
          <a:lstStyle>
            <a:lvl1pPr marL="177082" indent="-177082" algn="r" rtl="1">
              <a:defRPr>
                <a:solidFill>
                  <a:schemeClr val="tx1"/>
                </a:solidFill>
              </a:defRPr>
            </a:lvl1pPr>
            <a:lvl2pPr marL="525083" indent="-177082" algn="r" rtl="1">
              <a:defRPr>
                <a:solidFill>
                  <a:schemeClr val="tx1"/>
                </a:solidFill>
              </a:defRPr>
            </a:lvl2pPr>
            <a:lvl3pPr marL="694466" indent="-169382"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9" name="Text Placeholder 5"/>
          <p:cNvSpPr>
            <a:spLocks noGrp="1"/>
          </p:cNvSpPr>
          <p:nvPr>
            <p:ph type="body" sz="quarter" idx="17"/>
          </p:nvPr>
        </p:nvSpPr>
        <p:spPr>
          <a:xfrm>
            <a:off x="527382" y="3309294"/>
            <a:ext cx="5423999" cy="288000"/>
          </a:xfrm>
          <a:prstGeom prst="rect">
            <a:avLst/>
          </a:prstGeom>
          <a:solidFill>
            <a:srgbClr val="002776"/>
          </a:solidFill>
        </p:spPr>
        <p:txBody>
          <a:bodyPr anchor="ctr"/>
          <a:lstStyle>
            <a:lvl1pPr algn="ctr" rtl="1">
              <a:buNone/>
              <a:defRPr b="1" baseline="0">
                <a:solidFill>
                  <a:schemeClr val="bg1"/>
                </a:solidFill>
                <a:latin typeface="Arial" pitchFamily="34" charset="0"/>
                <a:cs typeface="Arial" pitchFamily="34" charset="0"/>
              </a:defRPr>
            </a:lvl1pPr>
          </a:lstStyle>
          <a:p>
            <a:pPr lvl="0"/>
            <a:r>
              <a:rPr lang="he-IL"/>
              <a:t>ערוך סגנונות טקסט של תבנית בסיס</a:t>
            </a:r>
          </a:p>
        </p:txBody>
      </p:sp>
      <p:sp>
        <p:nvSpPr>
          <p:cNvPr id="10" name="Content Placeholder 11"/>
          <p:cNvSpPr>
            <a:spLocks noGrp="1"/>
          </p:cNvSpPr>
          <p:nvPr>
            <p:ph sz="quarter" idx="18"/>
          </p:nvPr>
        </p:nvSpPr>
        <p:spPr>
          <a:xfrm>
            <a:off x="527382" y="3669296"/>
            <a:ext cx="5423999" cy="1800000"/>
          </a:xfrm>
          <a:prstGeom prst="rect">
            <a:avLst/>
          </a:prstGeom>
        </p:spPr>
        <p:txBody>
          <a:bodyPr/>
          <a:lstStyle>
            <a:lvl1pPr marL="177082" indent="-177082" algn="r" rtl="1">
              <a:defRPr>
                <a:solidFill>
                  <a:schemeClr val="tx1"/>
                </a:solidFill>
              </a:defRPr>
            </a:lvl1pPr>
            <a:lvl2pPr marL="525083" indent="-177082" algn="r" rtl="1">
              <a:defRPr>
                <a:solidFill>
                  <a:schemeClr val="tx1"/>
                </a:solidFill>
              </a:defRPr>
            </a:lvl2pPr>
            <a:lvl3pPr marL="694466" indent="-169382"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11" name="Content Placeholder 9"/>
          <p:cNvSpPr>
            <a:spLocks noGrp="1"/>
          </p:cNvSpPr>
          <p:nvPr>
            <p:ph sz="quarter" idx="19"/>
          </p:nvPr>
        </p:nvSpPr>
        <p:spPr>
          <a:xfrm>
            <a:off x="527051" y="5517166"/>
            <a:ext cx="11137900" cy="648000"/>
          </a:xfrm>
          <a:prstGeom prst="rect">
            <a:avLst/>
          </a:prstGeom>
          <a:ln w="19050">
            <a:solidFill>
              <a:srgbClr val="595959"/>
            </a:solidFill>
          </a:ln>
        </p:spPr>
        <p:txBody>
          <a:bodyPr/>
          <a:lstStyle>
            <a:lvl1pPr algn="r" rtl="1">
              <a:buClr>
                <a:srgbClr val="92D400"/>
              </a:buClr>
              <a:defRPr lang="en-US" sz="1553" kern="0" dirty="0" smtClean="0">
                <a:solidFill>
                  <a:schemeClr val="tx1"/>
                </a:solidFill>
                <a:latin typeface="+mn-lt"/>
                <a:ea typeface="Arial Unicode MS"/>
                <a:cs typeface="Arial" pitchFamily="34" charset="0"/>
              </a:defRPr>
            </a:lvl1pPr>
          </a:lstStyle>
          <a:p>
            <a:pPr lvl="0"/>
            <a:r>
              <a:rPr lang="he-IL"/>
              <a:t>ערוך סגנונות טקסט של תבנית בסיס</a:t>
            </a:r>
          </a:p>
        </p:txBody>
      </p:sp>
      <p:sp>
        <p:nvSpPr>
          <p:cNvPr id="12" name="Text Placeholder 6"/>
          <p:cNvSpPr>
            <a:spLocks noGrp="1"/>
          </p:cNvSpPr>
          <p:nvPr>
            <p:ph type="body" sz="quarter" idx="20"/>
          </p:nvPr>
        </p:nvSpPr>
        <p:spPr>
          <a:xfrm>
            <a:off x="6193367" y="6309166"/>
            <a:ext cx="5471583" cy="180000"/>
          </a:xfrm>
          <a:prstGeom prst="rect">
            <a:avLst/>
          </a:prstGeom>
        </p:spPr>
        <p:txBody>
          <a:bodyPr rIns="89943"/>
          <a:lstStyle>
            <a:lvl1pPr algn="r" rtl="1">
              <a:buNone/>
              <a:defRPr sz="873" i="1" baseline="0">
                <a:solidFill>
                  <a:schemeClr val="tx1"/>
                </a:solidFill>
                <a:latin typeface="Calibri" pitchFamily="34" charset="0"/>
              </a:defRPr>
            </a:lvl1pPr>
            <a:lvl2pPr algn="r" rtl="1">
              <a:defRPr/>
            </a:lvl2pPr>
            <a:lvl3pPr algn="r" rtl="1">
              <a:defRPr/>
            </a:lvl3pPr>
            <a:lvl4pPr algn="r" rtl="1">
              <a:defRPr/>
            </a:lvl4pPr>
            <a:lvl5pPr algn="r" rtl="1">
              <a:defRPr/>
            </a:lvl5pPr>
          </a:lstStyle>
          <a:p>
            <a:pPr lvl="0"/>
            <a:r>
              <a:rPr lang="he-IL"/>
              <a:t>ערוך סגנונות טקסט של תבנית בסיס</a:t>
            </a:r>
          </a:p>
        </p:txBody>
      </p:sp>
      <p:sp>
        <p:nvSpPr>
          <p:cNvPr id="13" name="Text Placeholder 6"/>
          <p:cNvSpPr>
            <a:spLocks noGrp="1"/>
          </p:cNvSpPr>
          <p:nvPr>
            <p:ph type="body" sz="quarter" idx="21"/>
          </p:nvPr>
        </p:nvSpPr>
        <p:spPr>
          <a:xfrm>
            <a:off x="6193367" y="6165166"/>
            <a:ext cx="5471583" cy="180000"/>
          </a:xfrm>
          <a:prstGeom prst="rect">
            <a:avLst/>
          </a:prstGeom>
        </p:spPr>
        <p:txBody>
          <a:bodyPr rIns="89943"/>
          <a:lstStyle>
            <a:lvl1pPr algn="r" rtl="1">
              <a:buNone/>
              <a:defRPr sz="1067" i="0" baseline="0">
                <a:solidFill>
                  <a:schemeClr val="tx1"/>
                </a:solidFill>
                <a:latin typeface="Calibri" pitchFamily="34" charset="0"/>
              </a:defRPr>
            </a:lvl1pPr>
            <a:lvl2pPr algn="r" rtl="1">
              <a:defRPr/>
            </a:lvl2pPr>
            <a:lvl3pPr algn="r" rtl="1">
              <a:defRPr/>
            </a:lvl3pPr>
            <a:lvl4pPr algn="r" rtl="1">
              <a:defRPr/>
            </a:lvl4pPr>
            <a:lvl5pPr algn="r" rtl="1">
              <a:defRPr/>
            </a:lvl5pPr>
          </a:lstStyle>
          <a:p>
            <a:pPr lvl="0"/>
            <a:r>
              <a:rPr lang="he-IL"/>
              <a:t>ערוך סגנונות טקסט של תבנית בסיס</a:t>
            </a:r>
          </a:p>
        </p:txBody>
      </p:sp>
    </p:spTree>
    <p:extLst>
      <p:ext uri="{BB962C8B-B14F-4D97-AF65-F5344CB8AC3E}">
        <p14:creationId xmlns:p14="http://schemas.microsoft.com/office/powerpoint/2010/main" val="158096694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2_Four Cards and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baseline="0"/>
            </a:lvl1pPr>
          </a:lstStyle>
          <a:p>
            <a:r>
              <a:rPr lang="he-IL"/>
              <a:t>לחץ כדי לערוך סגנון כותרת של תבנית בסיס</a:t>
            </a:r>
            <a:endParaRPr lang="en-US" dirty="0"/>
          </a:p>
        </p:txBody>
      </p:sp>
      <p:sp>
        <p:nvSpPr>
          <p:cNvPr id="3" name="Text Placeholder 5"/>
          <p:cNvSpPr>
            <a:spLocks noGrp="1"/>
          </p:cNvSpPr>
          <p:nvPr>
            <p:ph type="body" sz="quarter" idx="10"/>
          </p:nvPr>
        </p:nvSpPr>
        <p:spPr>
          <a:xfrm>
            <a:off x="527050" y="1044003"/>
            <a:ext cx="5423999" cy="288000"/>
          </a:xfrm>
          <a:prstGeom prst="rect">
            <a:avLst/>
          </a:prstGeom>
          <a:solidFill>
            <a:srgbClr val="002776"/>
          </a:solidFill>
        </p:spPr>
        <p:txBody>
          <a:bodyPr anchor="ctr"/>
          <a:lstStyle>
            <a:lvl1pPr algn="ctr" rtl="1">
              <a:buNone/>
              <a:defRPr b="1" baseline="0">
                <a:solidFill>
                  <a:schemeClr val="bg1"/>
                </a:solidFill>
                <a:latin typeface="Arial" pitchFamily="34" charset="0"/>
                <a:cs typeface="Arial" pitchFamily="34" charset="0"/>
              </a:defRPr>
            </a:lvl1pPr>
          </a:lstStyle>
          <a:p>
            <a:pPr lvl="0"/>
            <a:r>
              <a:rPr lang="he-IL"/>
              <a:t>ערוך סגנונות טקסט של תבנית בסיס</a:t>
            </a:r>
          </a:p>
        </p:txBody>
      </p:sp>
      <p:sp>
        <p:nvSpPr>
          <p:cNvPr id="4" name="Text Placeholder 7"/>
          <p:cNvSpPr>
            <a:spLocks noGrp="1"/>
          </p:cNvSpPr>
          <p:nvPr>
            <p:ph type="body" sz="quarter" idx="11"/>
          </p:nvPr>
        </p:nvSpPr>
        <p:spPr>
          <a:xfrm>
            <a:off x="6240001" y="3309294"/>
            <a:ext cx="5423999" cy="288000"/>
          </a:xfrm>
          <a:prstGeom prst="rect">
            <a:avLst/>
          </a:prstGeom>
          <a:solidFill>
            <a:srgbClr val="002776"/>
          </a:solidFill>
        </p:spPr>
        <p:txBody>
          <a:bodyPr anchor="ctr"/>
          <a:lstStyle>
            <a:lvl1pPr marL="345713" indent="-345713" algn="ctr" defTabSz="921893" rtl="1" eaLnBrk="1" fontAlgn="base" latinLnBrk="0" hangingPunct="1">
              <a:spcBef>
                <a:spcPct val="20000"/>
              </a:spcBef>
              <a:spcAft>
                <a:spcPct val="0"/>
              </a:spcAft>
              <a:buFont typeface="Wingdings" pitchFamily="2" charset="2"/>
              <a:buNone/>
              <a:defRPr lang="en-US" sz="1650" b="1" kern="0" baseline="0" dirty="0" smtClean="0">
                <a:solidFill>
                  <a:schemeClr val="bg1"/>
                </a:solidFill>
                <a:latin typeface="Arial" pitchFamily="34" charset="0"/>
                <a:ea typeface="Arial Unicode MS"/>
                <a:cs typeface="Arial" pitchFamily="34" charset="0"/>
              </a:defRPr>
            </a:lvl1pPr>
          </a:lstStyle>
          <a:p>
            <a:pPr lvl="0"/>
            <a:r>
              <a:rPr lang="he-IL"/>
              <a:t>ערוך סגנונות טקסט של תבנית בסיס</a:t>
            </a:r>
          </a:p>
        </p:txBody>
      </p:sp>
      <p:sp>
        <p:nvSpPr>
          <p:cNvPr id="5" name="Text Placeholder 9"/>
          <p:cNvSpPr>
            <a:spLocks noGrp="1"/>
          </p:cNvSpPr>
          <p:nvPr>
            <p:ph type="body" sz="quarter" idx="12"/>
          </p:nvPr>
        </p:nvSpPr>
        <p:spPr>
          <a:xfrm>
            <a:off x="6240001" y="1044003"/>
            <a:ext cx="5423999" cy="288000"/>
          </a:xfrm>
          <a:prstGeom prst="rect">
            <a:avLst/>
          </a:prstGeom>
          <a:solidFill>
            <a:srgbClr val="002776"/>
          </a:solidFill>
        </p:spPr>
        <p:txBody>
          <a:bodyPr anchor="ctr"/>
          <a:lstStyle>
            <a:lvl1pPr marL="345713" marR="0" indent="-345713" algn="ctr" defTabSz="921893" rtl="1" eaLnBrk="1" fontAlgn="base" latinLnBrk="0" hangingPunct="1">
              <a:lnSpc>
                <a:spcPct val="100000"/>
              </a:lnSpc>
              <a:spcBef>
                <a:spcPct val="20000"/>
              </a:spcBef>
              <a:spcAft>
                <a:spcPct val="0"/>
              </a:spcAft>
              <a:buClrTx/>
              <a:buSzTx/>
              <a:buFont typeface="Wingdings" pitchFamily="2" charset="2"/>
              <a:buNone/>
              <a:tabLst/>
              <a:defRPr lang="en-US" sz="1650" b="1" kern="0" baseline="0" dirty="0" smtClean="0">
                <a:solidFill>
                  <a:schemeClr val="bg1"/>
                </a:solidFill>
                <a:latin typeface="Arial" pitchFamily="34" charset="0"/>
                <a:ea typeface="Arial Unicode MS"/>
                <a:cs typeface="Arial" pitchFamily="34" charset="0"/>
              </a:defRPr>
            </a:lvl1pPr>
          </a:lstStyle>
          <a:p>
            <a:pPr lvl="0"/>
            <a:r>
              <a:rPr lang="he-IL"/>
              <a:t>ערוך סגנונות טקסט של תבנית בסיס</a:t>
            </a:r>
          </a:p>
        </p:txBody>
      </p:sp>
      <p:sp>
        <p:nvSpPr>
          <p:cNvPr id="6" name="Content Placeholder 11"/>
          <p:cNvSpPr>
            <a:spLocks noGrp="1"/>
          </p:cNvSpPr>
          <p:nvPr>
            <p:ph sz="quarter" idx="13"/>
          </p:nvPr>
        </p:nvSpPr>
        <p:spPr>
          <a:xfrm>
            <a:off x="6240001" y="1404000"/>
            <a:ext cx="5423999" cy="1800000"/>
          </a:xfrm>
          <a:prstGeom prst="rect">
            <a:avLst/>
          </a:prstGeom>
        </p:spPr>
        <p:txBody>
          <a:bodyPr/>
          <a:lstStyle>
            <a:lvl1pPr marL="184063" indent="-184063" algn="r" rtl="1">
              <a:defRPr>
                <a:solidFill>
                  <a:schemeClr val="tx1"/>
                </a:solidFill>
              </a:defRPr>
            </a:lvl1pPr>
            <a:lvl2pPr marL="545762" indent="-184063" algn="r" rtl="1">
              <a:defRPr>
                <a:solidFill>
                  <a:schemeClr val="tx1"/>
                </a:solidFill>
              </a:defRPr>
            </a:lvl2pPr>
            <a:lvl3pPr marL="721835" indent="-176054"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7" name="Content Placeholder 11"/>
          <p:cNvSpPr>
            <a:spLocks noGrp="1"/>
          </p:cNvSpPr>
          <p:nvPr>
            <p:ph sz="quarter" idx="15"/>
          </p:nvPr>
        </p:nvSpPr>
        <p:spPr>
          <a:xfrm>
            <a:off x="6240001" y="3669296"/>
            <a:ext cx="5423999" cy="1800000"/>
          </a:xfrm>
          <a:prstGeom prst="rect">
            <a:avLst/>
          </a:prstGeom>
        </p:spPr>
        <p:txBody>
          <a:bodyPr/>
          <a:lstStyle>
            <a:lvl1pPr marL="184063" indent="-184063" algn="r" rtl="1">
              <a:defRPr>
                <a:solidFill>
                  <a:schemeClr val="tx1"/>
                </a:solidFill>
              </a:defRPr>
            </a:lvl1pPr>
            <a:lvl2pPr marL="545762" indent="-184063" algn="r" rtl="1">
              <a:defRPr>
                <a:solidFill>
                  <a:schemeClr val="tx1"/>
                </a:solidFill>
              </a:defRPr>
            </a:lvl2pPr>
            <a:lvl3pPr marL="721835" indent="-176054"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8" name="Content Placeholder 11"/>
          <p:cNvSpPr>
            <a:spLocks noGrp="1"/>
          </p:cNvSpPr>
          <p:nvPr>
            <p:ph sz="quarter" idx="16"/>
          </p:nvPr>
        </p:nvSpPr>
        <p:spPr>
          <a:xfrm>
            <a:off x="527384" y="1404000"/>
            <a:ext cx="5423999" cy="1800000"/>
          </a:xfrm>
          <a:prstGeom prst="rect">
            <a:avLst/>
          </a:prstGeom>
        </p:spPr>
        <p:txBody>
          <a:bodyPr/>
          <a:lstStyle>
            <a:lvl1pPr marL="184063" indent="-184063" algn="r" rtl="1">
              <a:defRPr>
                <a:solidFill>
                  <a:schemeClr val="tx1"/>
                </a:solidFill>
              </a:defRPr>
            </a:lvl1pPr>
            <a:lvl2pPr marL="545762" indent="-184063" algn="r" rtl="1">
              <a:defRPr>
                <a:solidFill>
                  <a:schemeClr val="tx1"/>
                </a:solidFill>
              </a:defRPr>
            </a:lvl2pPr>
            <a:lvl3pPr marL="721835" indent="-176054"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9" name="Text Placeholder 5"/>
          <p:cNvSpPr>
            <a:spLocks noGrp="1"/>
          </p:cNvSpPr>
          <p:nvPr>
            <p:ph type="body" sz="quarter" idx="17"/>
          </p:nvPr>
        </p:nvSpPr>
        <p:spPr>
          <a:xfrm>
            <a:off x="527384" y="3309294"/>
            <a:ext cx="5423999" cy="288000"/>
          </a:xfrm>
          <a:prstGeom prst="rect">
            <a:avLst/>
          </a:prstGeom>
          <a:solidFill>
            <a:srgbClr val="002776"/>
          </a:solidFill>
        </p:spPr>
        <p:txBody>
          <a:bodyPr anchor="ctr"/>
          <a:lstStyle>
            <a:lvl1pPr algn="ctr" rtl="1">
              <a:buNone/>
              <a:defRPr b="1" baseline="0">
                <a:solidFill>
                  <a:schemeClr val="bg1"/>
                </a:solidFill>
                <a:latin typeface="Arial" pitchFamily="34" charset="0"/>
                <a:cs typeface="Arial" pitchFamily="34" charset="0"/>
              </a:defRPr>
            </a:lvl1pPr>
          </a:lstStyle>
          <a:p>
            <a:pPr lvl="0"/>
            <a:r>
              <a:rPr lang="he-IL"/>
              <a:t>ערוך סגנונות טקסט של תבנית בסיס</a:t>
            </a:r>
          </a:p>
        </p:txBody>
      </p:sp>
      <p:sp>
        <p:nvSpPr>
          <p:cNvPr id="10" name="Content Placeholder 11"/>
          <p:cNvSpPr>
            <a:spLocks noGrp="1"/>
          </p:cNvSpPr>
          <p:nvPr>
            <p:ph sz="quarter" idx="18"/>
          </p:nvPr>
        </p:nvSpPr>
        <p:spPr>
          <a:xfrm>
            <a:off x="527384" y="3669296"/>
            <a:ext cx="5423999" cy="1800000"/>
          </a:xfrm>
          <a:prstGeom prst="rect">
            <a:avLst/>
          </a:prstGeom>
        </p:spPr>
        <p:txBody>
          <a:bodyPr/>
          <a:lstStyle>
            <a:lvl1pPr marL="184063" indent="-184063" algn="r" rtl="1">
              <a:defRPr>
                <a:solidFill>
                  <a:schemeClr val="tx1"/>
                </a:solidFill>
              </a:defRPr>
            </a:lvl1pPr>
            <a:lvl2pPr marL="545762" indent="-184063" algn="r" rtl="1">
              <a:defRPr>
                <a:solidFill>
                  <a:schemeClr val="tx1"/>
                </a:solidFill>
              </a:defRPr>
            </a:lvl2pPr>
            <a:lvl3pPr marL="721835" indent="-176054"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11" name="Content Placeholder 9"/>
          <p:cNvSpPr>
            <a:spLocks noGrp="1"/>
          </p:cNvSpPr>
          <p:nvPr>
            <p:ph sz="quarter" idx="19"/>
          </p:nvPr>
        </p:nvSpPr>
        <p:spPr>
          <a:xfrm>
            <a:off x="527051" y="5517166"/>
            <a:ext cx="11137900" cy="648000"/>
          </a:xfrm>
          <a:prstGeom prst="rect">
            <a:avLst/>
          </a:prstGeom>
          <a:ln w="19050">
            <a:solidFill>
              <a:srgbClr val="595959"/>
            </a:solidFill>
          </a:ln>
        </p:spPr>
        <p:txBody>
          <a:bodyPr/>
          <a:lstStyle>
            <a:lvl1pPr algn="r" rtl="1">
              <a:buClr>
                <a:srgbClr val="92D400"/>
              </a:buClr>
              <a:defRPr lang="en-US" sz="1650" kern="0" dirty="0" smtClean="0">
                <a:solidFill>
                  <a:schemeClr val="tx1"/>
                </a:solidFill>
                <a:latin typeface="+mn-lt"/>
                <a:ea typeface="Arial Unicode MS"/>
                <a:cs typeface="Arial" pitchFamily="34" charset="0"/>
              </a:defRPr>
            </a:lvl1pPr>
          </a:lstStyle>
          <a:p>
            <a:pPr lvl="0"/>
            <a:r>
              <a:rPr lang="he-IL"/>
              <a:t>ערוך סגנונות טקסט של תבנית בסיס</a:t>
            </a:r>
          </a:p>
        </p:txBody>
      </p:sp>
    </p:spTree>
    <p:extLst>
      <p:ext uri="{BB962C8B-B14F-4D97-AF65-F5344CB8AC3E}">
        <p14:creationId xmlns:p14="http://schemas.microsoft.com/office/powerpoint/2010/main" val="17748265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500841" y="1812927"/>
            <a:ext cx="3696000" cy="842400"/>
          </a:xfrm>
        </p:spPr>
        <p:txBody>
          <a:bodyPr/>
          <a:lstStyle>
            <a:lvl1pPr>
              <a:defRPr sz="2735">
                <a:solidFill>
                  <a:schemeClr val="accent1"/>
                </a:solidFill>
              </a:defRPr>
            </a:lvl1pPr>
          </a:lstStyle>
          <a:p>
            <a:r>
              <a:rPr lang="he-IL"/>
              <a:t>לחץ כדי לערוך סגנון כותרת של תבנית בסיס</a:t>
            </a:r>
            <a:endParaRPr lang="en-GB" dirty="0"/>
          </a:p>
        </p:txBody>
      </p:sp>
      <p:sp>
        <p:nvSpPr>
          <p:cNvPr id="3" name="Subtitle 2"/>
          <p:cNvSpPr>
            <a:spLocks noGrp="1"/>
          </p:cNvSpPr>
          <p:nvPr>
            <p:ph type="subTitle" idx="1"/>
          </p:nvPr>
        </p:nvSpPr>
        <p:spPr>
          <a:xfrm>
            <a:off x="500841" y="4357696"/>
            <a:ext cx="3696000" cy="1048554"/>
          </a:xfrm>
        </p:spPr>
        <p:txBody>
          <a:bodyPr>
            <a:normAutofit/>
          </a:bodyPr>
          <a:lstStyle>
            <a:lvl1pPr marL="0" indent="0" algn="l">
              <a:lnSpc>
                <a:spcPct val="120000"/>
              </a:lnSpc>
              <a:spcBef>
                <a:spcPts val="0"/>
              </a:spcBef>
              <a:buNone/>
              <a:defRPr sz="1412" b="0">
                <a:solidFill>
                  <a:schemeClr val="accent5"/>
                </a:solidFill>
              </a:defRPr>
            </a:lvl1pPr>
            <a:lvl2pPr marL="446139" indent="0" algn="ctr">
              <a:buNone/>
              <a:defRPr>
                <a:solidFill>
                  <a:schemeClr val="tx1">
                    <a:tint val="75000"/>
                  </a:schemeClr>
                </a:solidFill>
              </a:defRPr>
            </a:lvl2pPr>
            <a:lvl3pPr marL="892279" indent="0" algn="ctr">
              <a:buNone/>
              <a:defRPr>
                <a:solidFill>
                  <a:schemeClr val="tx1">
                    <a:tint val="75000"/>
                  </a:schemeClr>
                </a:solidFill>
              </a:defRPr>
            </a:lvl3pPr>
            <a:lvl4pPr marL="1338428" indent="0" algn="ctr">
              <a:buNone/>
              <a:defRPr>
                <a:solidFill>
                  <a:schemeClr val="tx1">
                    <a:tint val="75000"/>
                  </a:schemeClr>
                </a:solidFill>
              </a:defRPr>
            </a:lvl4pPr>
            <a:lvl5pPr marL="1784561" indent="0" algn="ctr">
              <a:buNone/>
              <a:defRPr>
                <a:solidFill>
                  <a:schemeClr val="tx1">
                    <a:tint val="75000"/>
                  </a:schemeClr>
                </a:solidFill>
              </a:defRPr>
            </a:lvl5pPr>
            <a:lvl6pPr marL="2230693" indent="0" algn="ctr">
              <a:buNone/>
              <a:defRPr>
                <a:solidFill>
                  <a:schemeClr val="tx1">
                    <a:tint val="75000"/>
                  </a:schemeClr>
                </a:solidFill>
              </a:defRPr>
            </a:lvl6pPr>
            <a:lvl7pPr marL="2676844" indent="0" algn="ctr">
              <a:buNone/>
              <a:defRPr>
                <a:solidFill>
                  <a:schemeClr val="tx1">
                    <a:tint val="75000"/>
                  </a:schemeClr>
                </a:solidFill>
              </a:defRPr>
            </a:lvl7pPr>
            <a:lvl8pPr marL="3122977" indent="0" algn="ctr">
              <a:buNone/>
              <a:defRPr>
                <a:solidFill>
                  <a:schemeClr val="tx1">
                    <a:tint val="75000"/>
                  </a:schemeClr>
                </a:solidFill>
              </a:defRPr>
            </a:lvl8pPr>
            <a:lvl9pPr marL="3569115" indent="0" algn="ctr">
              <a:buNone/>
              <a:defRPr>
                <a:solidFill>
                  <a:schemeClr val="tx1">
                    <a:tint val="75000"/>
                  </a:schemeClr>
                </a:solidFill>
              </a:defRPr>
            </a:lvl9pPr>
          </a:lstStyle>
          <a:p>
            <a:r>
              <a:rPr lang="he-IL"/>
              <a:t>לחץ כדי לערוך סגנון כותרת משנה של תבנית בסיס</a:t>
            </a:r>
            <a:endParaRPr lang="en-GB" dirty="0"/>
          </a:p>
        </p:txBody>
      </p:sp>
      <p:sp>
        <p:nvSpPr>
          <p:cNvPr id="14"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
        <p:nvSpPr>
          <p:cNvPr id="11" name="Text Placeholder 5"/>
          <p:cNvSpPr>
            <a:spLocks noGrp="1"/>
          </p:cNvSpPr>
          <p:nvPr>
            <p:ph type="body" sz="quarter" idx="10"/>
          </p:nvPr>
        </p:nvSpPr>
        <p:spPr>
          <a:xfrm>
            <a:off x="500085" y="2663206"/>
            <a:ext cx="3696000" cy="1699200"/>
          </a:xfrm>
        </p:spPr>
        <p:txBody>
          <a:bodyPr>
            <a:noAutofit/>
          </a:bodyPr>
          <a:lstStyle>
            <a:lvl1pPr marL="0" indent="0">
              <a:buNone/>
              <a:defRPr sz="2735">
                <a:solidFill>
                  <a:schemeClr val="accent2"/>
                </a:solidFill>
              </a:defRPr>
            </a:lvl1pPr>
          </a:lstStyle>
          <a:p>
            <a:pPr lvl="0"/>
            <a:r>
              <a:rPr lang="he-IL"/>
              <a:t>ערוך סגנונות טקסט של תבנית בסיס</a:t>
            </a:r>
          </a:p>
        </p:txBody>
      </p:sp>
    </p:spTree>
    <p:extLst>
      <p:ext uri="{BB962C8B-B14F-4D97-AF65-F5344CB8AC3E}">
        <p14:creationId xmlns:p14="http://schemas.microsoft.com/office/powerpoint/2010/main" val="675371830"/>
      </p:ext>
    </p:extLst>
  </p:cSld>
  <p:clrMapOvr>
    <a:masterClrMapping/>
  </p:clrMapOvr>
  <p:transition>
    <p:fad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126714689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כותרת ותוכן">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he-IL" dirty="0"/>
          </a:p>
        </p:txBody>
      </p:sp>
      <p:sp>
        <p:nvSpPr>
          <p:cNvPr id="3" name="Content Placeholder 2"/>
          <p:cNvSpPr>
            <a:spLocks noGrp="1"/>
          </p:cNvSpPr>
          <p:nvPr>
            <p:ph idx="1"/>
          </p:nvPr>
        </p:nvSpPr>
        <p:spPr>
          <a:xfrm>
            <a:off x="144619" y="1125539"/>
            <a:ext cx="11902823" cy="5111750"/>
          </a:xfrm>
        </p:spPr>
        <p:txBody>
          <a:bodyPr numCol="2" spcCol="359475" rtlCol="0"/>
          <a:lstStyle>
            <a:lvl1pPr algn="l" rtl="0">
              <a:defRPr/>
            </a:lvl1pPr>
            <a:lvl2pPr algn="l" rtl="0">
              <a:defRPr/>
            </a:lvl2pPr>
            <a:lvl3pPr algn="l" rtl="0">
              <a:defRPr/>
            </a:lvl3pPr>
            <a:lvl4pPr algn="l" rtl="0">
              <a:defRPr/>
            </a:lvl4pPr>
            <a:lvl5pPr algn="l" rtl="0">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5" name="Footer Placeholder 4"/>
          <p:cNvSpPr>
            <a:spLocks noGrp="1"/>
          </p:cNvSpPr>
          <p:nvPr>
            <p:ph type="ftr" sz="quarter" idx="11"/>
          </p:nvPr>
        </p:nvSpPr>
        <p:spPr>
          <a:xfrm>
            <a:off x="144590" y="6356394"/>
            <a:ext cx="3860800" cy="365125"/>
          </a:xfrm>
          <a:prstGeom prst="rect">
            <a:avLst/>
          </a:prstGeom>
        </p:spPr>
        <p:txBody>
          <a:bodyPr lIns="91307" tIns="45652" rIns="91307" bIns="45652"/>
          <a:lstStyle>
            <a:lvl1pPr>
              <a:defRPr>
                <a:latin typeface="Calibri" pitchFamily="34" charset="0"/>
                <a:cs typeface="Calibri" pitchFamily="34" charset="0"/>
              </a:defRPr>
            </a:lvl1pPr>
          </a:lstStyle>
          <a:p>
            <a:pPr algn="r" defTabSz="887513" rtl="1" fontAlgn="auto">
              <a:spcBef>
                <a:spcPts val="0"/>
              </a:spcBef>
              <a:spcAft>
                <a:spcPts val="0"/>
              </a:spcAft>
            </a:pPr>
            <a:endParaRPr lang="en-GB" sz="1747" dirty="0">
              <a:solidFill>
                <a:srgbClr val="000000"/>
              </a:solidFill>
            </a:endParaRPr>
          </a:p>
        </p:txBody>
      </p:sp>
      <p:sp>
        <p:nvSpPr>
          <p:cNvPr id="6" name="Slide Number Placeholder 5"/>
          <p:cNvSpPr>
            <a:spLocks noGrp="1"/>
          </p:cNvSpPr>
          <p:nvPr>
            <p:ph type="sldNum" sz="quarter" idx="12"/>
          </p:nvPr>
        </p:nvSpPr>
        <p:spPr>
          <a:xfrm>
            <a:off x="5656384" y="6356394"/>
            <a:ext cx="707293" cy="365125"/>
          </a:xfrm>
          <a:prstGeom prst="rect">
            <a:avLst/>
          </a:prstGeom>
        </p:spPr>
        <p:txBody>
          <a:bodyPr/>
          <a:lstStyle>
            <a:lvl1pPr>
              <a:defRPr>
                <a:solidFill>
                  <a:schemeClr val="bg1">
                    <a:lumMod val="50000"/>
                  </a:schemeClr>
                </a:solidFill>
                <a:latin typeface="Calibri" pitchFamily="34" charset="0"/>
                <a:cs typeface="Calibri" pitchFamily="34" charset="0"/>
              </a:defRPr>
            </a:lvl1pPr>
          </a:lstStyle>
          <a:p>
            <a:pPr algn="r" defTabSz="887513" rtl="1"/>
            <a:fld id="{81C4FE2C-0AE8-4F48-8AC3-A979C9CBCF9F}" type="slidenum">
              <a:rPr lang="he-IL" sz="2329" smtClean="0">
                <a:solidFill>
                  <a:srgbClr val="FFFFFF">
                    <a:lumMod val="50000"/>
                  </a:srgbClr>
                </a:solidFill>
              </a:rPr>
              <a:pPr algn="r" defTabSz="887513" rtl="1"/>
              <a:t>‹#›</a:t>
            </a:fld>
            <a:endParaRPr lang="he-IL" sz="2329" dirty="0">
              <a:solidFill>
                <a:srgbClr val="FFFFFF">
                  <a:lumMod val="50000"/>
                </a:srgbClr>
              </a:solidFill>
            </a:endParaRPr>
          </a:p>
        </p:txBody>
      </p:sp>
      <p:sp>
        <p:nvSpPr>
          <p:cNvPr id="10" name="Text Placeholder 7"/>
          <p:cNvSpPr>
            <a:spLocks noGrp="1"/>
          </p:cNvSpPr>
          <p:nvPr>
            <p:ph type="body" sz="quarter" idx="13"/>
          </p:nvPr>
        </p:nvSpPr>
        <p:spPr>
          <a:xfrm>
            <a:off x="9265140" y="99556"/>
            <a:ext cx="2782277" cy="233825"/>
          </a:xfrm>
        </p:spPr>
        <p:txBody>
          <a:bodyPr vert="horz" lIns="0" tIns="45652" rIns="0" bIns="45652" rtlCol="1" anchor="t" anchorCtr="0">
            <a:noAutofit/>
          </a:bodyPr>
          <a:lstStyle>
            <a:lvl1pPr algn="r" defTabSz="886219" rtl="0" eaLnBrk="1" latinLnBrk="0" hangingPunct="1">
              <a:spcBef>
                <a:spcPct val="0"/>
              </a:spcBef>
              <a:buNone/>
              <a:defRPr lang="en-US" sz="970" b="1" kern="1200" dirty="0" smtClean="0">
                <a:solidFill>
                  <a:schemeClr val="tx2"/>
                </a:solidFill>
                <a:latin typeface="Arial" pitchFamily="34" charset="0"/>
                <a:ea typeface="+mj-ea"/>
                <a:cs typeface="Arial" pitchFamily="34" charset="0"/>
              </a:defRPr>
            </a:lvl1pPr>
          </a:lstStyle>
          <a:p>
            <a:pPr lvl="0"/>
            <a:r>
              <a:rPr lang="he-IL"/>
              <a:t>ערוך סגנונות טקסט של תבנית בסיס</a:t>
            </a:r>
          </a:p>
        </p:txBody>
      </p:sp>
      <p:sp>
        <p:nvSpPr>
          <p:cNvPr id="8" name="Text Placeholder 9"/>
          <p:cNvSpPr>
            <a:spLocks noGrp="1"/>
          </p:cNvSpPr>
          <p:nvPr>
            <p:ph type="body" sz="quarter" idx="14" hasCustomPrompt="1"/>
          </p:nvPr>
        </p:nvSpPr>
        <p:spPr>
          <a:xfrm>
            <a:off x="144595" y="333393"/>
            <a:ext cx="11902830" cy="792163"/>
          </a:xfrm>
        </p:spPr>
        <p:txBody>
          <a:bodyPr anchor="ctr">
            <a:normAutofit/>
          </a:bodyPr>
          <a:lstStyle>
            <a:lvl1pPr algn="l" rtl="0">
              <a:defRPr sz="1747" b="1" baseline="0">
                <a:solidFill>
                  <a:schemeClr val="accent3"/>
                </a:solidFill>
                <a:latin typeface="+mj-lt"/>
                <a:cs typeface="+mj-cs"/>
              </a:defRPr>
            </a:lvl1pPr>
            <a:lvl5pPr>
              <a:buNone/>
              <a:defRPr/>
            </a:lvl5pPr>
          </a:lstStyle>
          <a:p>
            <a:pPr lvl="0"/>
            <a:r>
              <a:rPr lang="en-US" dirty="0"/>
              <a:t>Click to edit </a:t>
            </a:r>
            <a:r>
              <a:rPr lang="en-US" dirty="0" err="1"/>
              <a:t>strapline</a:t>
            </a:r>
            <a:endParaRPr lang="en-US" dirty="0"/>
          </a:p>
        </p:txBody>
      </p:sp>
    </p:spTree>
    <p:extLst>
      <p:ext uri="{BB962C8B-B14F-4D97-AF65-F5344CB8AC3E}">
        <p14:creationId xmlns:p14="http://schemas.microsoft.com/office/powerpoint/2010/main" val="3179210307"/>
      </p:ext>
    </p:extLst>
  </p:cSld>
  <p:clrMapOvr>
    <a:overrideClrMapping bg1="lt1" tx1="dk1" bg2="lt2" tx2="dk2" accent1="accent1" accent2="accent2" accent3="accent3" accent4="accent4" accent5="accent5" accent6="accent6" hlink="hlink" folHlink="folHlink"/>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Single column Right">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9307675" y="1220147"/>
            <a:ext cx="2210255" cy="4899665"/>
          </a:xfrm>
        </p:spPr>
        <p:txBody>
          <a:bodyPr/>
          <a:lstStyle>
            <a:lvl1pPr>
              <a:lnSpc>
                <a:spcPct val="100000"/>
              </a:lnSpc>
              <a:spcBef>
                <a:spcPts val="388"/>
              </a:spcBef>
              <a:spcAft>
                <a:spcPts val="0"/>
              </a:spcAft>
              <a:tabLst/>
              <a:defRPr sz="970">
                <a:solidFill>
                  <a:schemeClr val="accent2"/>
                </a:solidFill>
              </a:defRPr>
            </a:lvl1pPr>
            <a:lvl2pPr>
              <a:lnSpc>
                <a:spcPct val="100000"/>
              </a:lnSpc>
              <a:spcBef>
                <a:spcPts val="388"/>
              </a:spcBef>
              <a:spcAft>
                <a:spcPts val="0"/>
              </a:spcAft>
              <a:tabLst/>
              <a:defRPr sz="970" b="1">
                <a:solidFill>
                  <a:schemeClr val="accent3"/>
                </a:solidFill>
              </a:defRPr>
            </a:lvl2pPr>
            <a:lvl3pPr>
              <a:lnSpc>
                <a:spcPct val="100000"/>
              </a:lnSpc>
              <a:spcBef>
                <a:spcPts val="388"/>
              </a:spcBef>
              <a:spcAft>
                <a:spcPts val="0"/>
              </a:spcAft>
              <a:tabLst/>
              <a:defRPr sz="970" b="0">
                <a:solidFill>
                  <a:schemeClr val="tx1"/>
                </a:solidFill>
              </a:defRPr>
            </a:lvl3pPr>
            <a:lvl4pPr marL="174452" indent="-174452">
              <a:lnSpc>
                <a:spcPct val="100000"/>
              </a:lnSpc>
              <a:spcBef>
                <a:spcPts val="388"/>
              </a:spcBef>
              <a:spcAft>
                <a:spcPts val="0"/>
              </a:spcAft>
              <a:tabLst/>
              <a:defRPr sz="970" b="0">
                <a:solidFill>
                  <a:schemeClr val="tx1"/>
                </a:solidFill>
              </a:defRPr>
            </a:lvl4pPr>
            <a:lvl5pPr marL="348905" indent="-174452">
              <a:lnSpc>
                <a:spcPct val="100000"/>
              </a:lnSpc>
              <a:spcBef>
                <a:spcPts val="388"/>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88"/>
              </a:spcBef>
              <a:spcAft>
                <a:spcPts val="0"/>
              </a:spcAft>
              <a:defRPr lang="en-GB" sz="970" dirty="0" smtClean="0">
                <a:solidFill>
                  <a:schemeClr val="tx1"/>
                </a:solidFill>
                <a:latin typeface="Arial" charset="0"/>
              </a:defRPr>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6" name="Text Placeholder 3"/>
          <p:cNvSpPr>
            <a:spLocks noGrp="1"/>
          </p:cNvSpPr>
          <p:nvPr>
            <p:ph type="body" sz="quarter" idx="14"/>
          </p:nvPr>
        </p:nvSpPr>
        <p:spPr>
          <a:xfrm>
            <a:off x="463828" y="294073"/>
            <a:ext cx="11066965" cy="902224"/>
          </a:xfrm>
        </p:spPr>
        <p:txBody>
          <a:bodyPr/>
          <a:lstStyle>
            <a:lvl1pPr>
              <a:lnSpc>
                <a:spcPts val="3104"/>
              </a:lnSpc>
              <a:spcAft>
                <a:spcPts val="0"/>
              </a:spcAft>
              <a:defRPr sz="2912" b="0">
                <a:solidFill>
                  <a:schemeClr val="accent1"/>
                </a:solidFill>
                <a:latin typeface="+mj-lt"/>
              </a:defRPr>
            </a:lvl1pPr>
            <a:lvl2pPr>
              <a:lnSpc>
                <a:spcPts val="3104"/>
              </a:lnSpc>
              <a:spcAft>
                <a:spcPts val="0"/>
              </a:spcAft>
              <a:defRPr sz="2912" b="0">
                <a:solidFill>
                  <a:schemeClr val="accent3"/>
                </a:solidFill>
                <a:latin typeface="+mj-lt"/>
              </a:defRPr>
            </a:lvl2pPr>
            <a:lvl3pPr>
              <a:lnSpc>
                <a:spcPts val="3104"/>
              </a:lnSpc>
              <a:spcAft>
                <a:spcPts val="0"/>
              </a:spcAft>
              <a:defRPr sz="2912" b="0">
                <a:latin typeface="+mj-lt"/>
              </a:defRPr>
            </a:lvl3pPr>
            <a:lvl4pPr>
              <a:lnSpc>
                <a:spcPts val="3104"/>
              </a:lnSpc>
              <a:spcAft>
                <a:spcPts val="0"/>
              </a:spcAft>
              <a:defRPr sz="2912" b="0">
                <a:latin typeface="+mj-lt"/>
              </a:defRPr>
            </a:lvl4pPr>
            <a:lvl5pPr>
              <a:lnSpc>
                <a:spcPts val="3104"/>
              </a:lnSpc>
              <a:spcAft>
                <a:spcPts val="0"/>
              </a:spcAft>
              <a:defRPr sz="2912" b="0">
                <a:latin typeface="+mj-lt"/>
              </a:defRPr>
            </a:lvl5pPr>
          </a:lstStyle>
          <a:p>
            <a:pPr lvl="0"/>
            <a:r>
              <a:rPr lang="he-IL"/>
              <a:t>ערוך סגנונות טקסט של תבנית בסיס</a:t>
            </a:r>
          </a:p>
        </p:txBody>
      </p:sp>
      <p:sp>
        <p:nvSpPr>
          <p:cNvPr id="5" name="Slide Number Placeholder 6"/>
          <p:cNvSpPr>
            <a:spLocks noGrp="1"/>
          </p:cNvSpPr>
          <p:nvPr>
            <p:ph type="sldNum" sz="quarter" idx="15"/>
          </p:nvPr>
        </p:nvSpPr>
        <p:spPr>
          <a:xfrm>
            <a:off x="5656384" y="6356394"/>
            <a:ext cx="707293" cy="365125"/>
          </a:xfrm>
          <a:prstGeom prst="rect">
            <a:avLst/>
          </a:prstGeom>
        </p:spPr>
        <p:txBody>
          <a:bodyPr/>
          <a:lstStyle>
            <a:lvl1pPr>
              <a:defRPr>
                <a:solidFill>
                  <a:schemeClr val="bg1">
                    <a:lumMod val="50000"/>
                  </a:schemeClr>
                </a:solidFill>
                <a:latin typeface="Calibri" pitchFamily="34" charset="0"/>
                <a:cs typeface="Calibri" pitchFamily="34" charset="0"/>
              </a:defRPr>
            </a:lvl1pPr>
          </a:lstStyle>
          <a:p>
            <a:pPr algn="r" defTabSz="887513" rtl="1"/>
            <a:fld id="{81C4FE2C-0AE8-4F48-8AC3-A979C9CBCF9F}" type="slidenum">
              <a:rPr lang="he-IL" sz="2329" smtClean="0">
                <a:solidFill>
                  <a:srgbClr val="FFFFFF">
                    <a:lumMod val="50000"/>
                  </a:srgbClr>
                </a:solidFill>
              </a:rPr>
              <a:pPr algn="r" defTabSz="887513" rtl="1"/>
              <a:t>‹#›</a:t>
            </a:fld>
            <a:endParaRPr lang="he-IL" sz="2329" dirty="0">
              <a:solidFill>
                <a:srgbClr val="FFFFFF">
                  <a:lumMod val="50000"/>
                </a:srgbClr>
              </a:solidFill>
            </a:endParaRPr>
          </a:p>
        </p:txBody>
      </p:sp>
    </p:spTree>
    <p:extLst>
      <p:ext uri="{BB962C8B-B14F-4D97-AF65-F5344CB8AC3E}">
        <p14:creationId xmlns:p14="http://schemas.microsoft.com/office/powerpoint/2010/main" val="65142836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Four Cards and Mess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rtl="1">
              <a:defRPr baseline="0"/>
            </a:lvl1pPr>
          </a:lstStyle>
          <a:p>
            <a:r>
              <a:rPr lang="he-IL"/>
              <a:t>לחץ כדי לערוך סגנון כותרת של תבנית בסיס</a:t>
            </a:r>
            <a:endParaRPr lang="en-US" dirty="0"/>
          </a:p>
        </p:txBody>
      </p:sp>
      <p:sp>
        <p:nvSpPr>
          <p:cNvPr id="3" name="Text Placeholder 5"/>
          <p:cNvSpPr>
            <a:spLocks noGrp="1"/>
          </p:cNvSpPr>
          <p:nvPr>
            <p:ph type="body" sz="quarter" idx="10"/>
          </p:nvPr>
        </p:nvSpPr>
        <p:spPr>
          <a:xfrm>
            <a:off x="527050" y="1044004"/>
            <a:ext cx="5423999" cy="288000"/>
          </a:xfrm>
          <a:prstGeom prst="rect">
            <a:avLst/>
          </a:prstGeom>
          <a:solidFill>
            <a:srgbClr val="002776"/>
          </a:solidFill>
        </p:spPr>
        <p:txBody>
          <a:bodyPr anchor="ctr"/>
          <a:lstStyle>
            <a:lvl1pPr algn="ctr" rtl="1">
              <a:buNone/>
              <a:defRPr b="1" baseline="0">
                <a:solidFill>
                  <a:schemeClr val="bg1"/>
                </a:solidFill>
                <a:latin typeface="Arial" pitchFamily="34" charset="0"/>
                <a:cs typeface="Arial" pitchFamily="34" charset="0"/>
              </a:defRPr>
            </a:lvl1pPr>
          </a:lstStyle>
          <a:p>
            <a:pPr lvl="0"/>
            <a:r>
              <a:rPr lang="he-IL"/>
              <a:t>ערוך סגנונות טקסט של תבנית בסיס</a:t>
            </a:r>
          </a:p>
        </p:txBody>
      </p:sp>
      <p:sp>
        <p:nvSpPr>
          <p:cNvPr id="4" name="Text Placeholder 7"/>
          <p:cNvSpPr>
            <a:spLocks noGrp="1"/>
          </p:cNvSpPr>
          <p:nvPr>
            <p:ph type="body" sz="quarter" idx="11"/>
          </p:nvPr>
        </p:nvSpPr>
        <p:spPr>
          <a:xfrm>
            <a:off x="6240001" y="3309294"/>
            <a:ext cx="5423999" cy="288000"/>
          </a:xfrm>
          <a:prstGeom prst="rect">
            <a:avLst/>
          </a:prstGeom>
          <a:solidFill>
            <a:srgbClr val="002776"/>
          </a:solidFill>
        </p:spPr>
        <p:txBody>
          <a:bodyPr anchor="ctr"/>
          <a:lstStyle>
            <a:lvl1pPr marL="332331" indent="-332331" algn="ctr" defTabSz="886219" rtl="1" eaLnBrk="1" fontAlgn="base" latinLnBrk="0" hangingPunct="1">
              <a:spcBef>
                <a:spcPct val="20000"/>
              </a:spcBef>
              <a:spcAft>
                <a:spcPct val="0"/>
              </a:spcAft>
              <a:buFont typeface="Wingdings" pitchFamily="2" charset="2"/>
              <a:buNone/>
              <a:defRPr lang="en-US" sz="1553" b="1" kern="0" baseline="0" dirty="0" smtClean="0">
                <a:solidFill>
                  <a:schemeClr val="bg1"/>
                </a:solidFill>
                <a:latin typeface="Arial" pitchFamily="34" charset="0"/>
                <a:ea typeface="Arial Unicode MS"/>
                <a:cs typeface="Arial" pitchFamily="34" charset="0"/>
              </a:defRPr>
            </a:lvl1pPr>
          </a:lstStyle>
          <a:p>
            <a:pPr lvl="0"/>
            <a:r>
              <a:rPr lang="he-IL"/>
              <a:t>ערוך סגנונות טקסט של תבנית בסיס</a:t>
            </a:r>
          </a:p>
        </p:txBody>
      </p:sp>
      <p:sp>
        <p:nvSpPr>
          <p:cNvPr id="5" name="Text Placeholder 9"/>
          <p:cNvSpPr>
            <a:spLocks noGrp="1"/>
          </p:cNvSpPr>
          <p:nvPr>
            <p:ph type="body" sz="quarter" idx="12"/>
          </p:nvPr>
        </p:nvSpPr>
        <p:spPr>
          <a:xfrm>
            <a:off x="6240001" y="1044004"/>
            <a:ext cx="5423999" cy="288000"/>
          </a:xfrm>
          <a:prstGeom prst="rect">
            <a:avLst/>
          </a:prstGeom>
          <a:solidFill>
            <a:srgbClr val="002776"/>
          </a:solidFill>
        </p:spPr>
        <p:txBody>
          <a:bodyPr anchor="ctr"/>
          <a:lstStyle>
            <a:lvl1pPr marL="332331" marR="0" indent="-332331" algn="ctr" defTabSz="886219" rtl="1" eaLnBrk="1" fontAlgn="base" latinLnBrk="0" hangingPunct="1">
              <a:lnSpc>
                <a:spcPct val="100000"/>
              </a:lnSpc>
              <a:spcBef>
                <a:spcPct val="20000"/>
              </a:spcBef>
              <a:spcAft>
                <a:spcPct val="0"/>
              </a:spcAft>
              <a:buClrTx/>
              <a:buSzTx/>
              <a:buFont typeface="Wingdings" pitchFamily="2" charset="2"/>
              <a:buNone/>
              <a:tabLst/>
              <a:defRPr lang="en-US" sz="1553" b="1" kern="0" baseline="0" dirty="0" smtClean="0">
                <a:solidFill>
                  <a:schemeClr val="bg1"/>
                </a:solidFill>
                <a:latin typeface="Arial" pitchFamily="34" charset="0"/>
                <a:ea typeface="Arial Unicode MS"/>
                <a:cs typeface="Arial" pitchFamily="34" charset="0"/>
              </a:defRPr>
            </a:lvl1pPr>
          </a:lstStyle>
          <a:p>
            <a:pPr lvl="0"/>
            <a:r>
              <a:rPr lang="he-IL"/>
              <a:t>ערוך סגנונות טקסט של תבנית בסיס</a:t>
            </a:r>
          </a:p>
        </p:txBody>
      </p:sp>
      <p:sp>
        <p:nvSpPr>
          <p:cNvPr id="6" name="Content Placeholder 11"/>
          <p:cNvSpPr>
            <a:spLocks noGrp="1"/>
          </p:cNvSpPr>
          <p:nvPr>
            <p:ph sz="quarter" idx="13"/>
          </p:nvPr>
        </p:nvSpPr>
        <p:spPr>
          <a:xfrm>
            <a:off x="6240001" y="1404000"/>
            <a:ext cx="5423999" cy="1800000"/>
          </a:xfrm>
          <a:prstGeom prst="rect">
            <a:avLst/>
          </a:prstGeom>
        </p:spPr>
        <p:txBody>
          <a:bodyPr/>
          <a:lstStyle>
            <a:lvl1pPr marL="176938" indent="-176938" algn="r" rtl="1">
              <a:defRPr>
                <a:solidFill>
                  <a:schemeClr val="tx1"/>
                </a:solidFill>
              </a:defRPr>
            </a:lvl1pPr>
            <a:lvl2pPr marL="524652" indent="-176938" algn="r" rtl="1">
              <a:defRPr>
                <a:solidFill>
                  <a:schemeClr val="tx1"/>
                </a:solidFill>
              </a:defRPr>
            </a:lvl2pPr>
            <a:lvl3pPr marL="693901" indent="-169243"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7" name="Content Placeholder 11"/>
          <p:cNvSpPr>
            <a:spLocks noGrp="1"/>
          </p:cNvSpPr>
          <p:nvPr>
            <p:ph sz="quarter" idx="15"/>
          </p:nvPr>
        </p:nvSpPr>
        <p:spPr>
          <a:xfrm>
            <a:off x="6240001" y="3669296"/>
            <a:ext cx="5423999" cy="1800000"/>
          </a:xfrm>
          <a:prstGeom prst="rect">
            <a:avLst/>
          </a:prstGeom>
        </p:spPr>
        <p:txBody>
          <a:bodyPr/>
          <a:lstStyle>
            <a:lvl1pPr marL="176938" indent="-176938" algn="r" rtl="1">
              <a:defRPr>
                <a:solidFill>
                  <a:schemeClr val="tx1"/>
                </a:solidFill>
              </a:defRPr>
            </a:lvl1pPr>
            <a:lvl2pPr marL="524652" indent="-176938" algn="r" rtl="1">
              <a:defRPr>
                <a:solidFill>
                  <a:schemeClr val="tx1"/>
                </a:solidFill>
              </a:defRPr>
            </a:lvl2pPr>
            <a:lvl3pPr marL="693901" indent="-169243"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8" name="Content Placeholder 11"/>
          <p:cNvSpPr>
            <a:spLocks noGrp="1"/>
          </p:cNvSpPr>
          <p:nvPr>
            <p:ph sz="quarter" idx="16"/>
          </p:nvPr>
        </p:nvSpPr>
        <p:spPr>
          <a:xfrm>
            <a:off x="527382" y="1404000"/>
            <a:ext cx="5423999" cy="1800000"/>
          </a:xfrm>
          <a:prstGeom prst="rect">
            <a:avLst/>
          </a:prstGeom>
        </p:spPr>
        <p:txBody>
          <a:bodyPr/>
          <a:lstStyle>
            <a:lvl1pPr marL="176938" indent="-176938" algn="r" rtl="1">
              <a:defRPr>
                <a:solidFill>
                  <a:schemeClr val="tx1"/>
                </a:solidFill>
              </a:defRPr>
            </a:lvl1pPr>
            <a:lvl2pPr marL="524652" indent="-176938" algn="r" rtl="1">
              <a:defRPr>
                <a:solidFill>
                  <a:schemeClr val="tx1"/>
                </a:solidFill>
              </a:defRPr>
            </a:lvl2pPr>
            <a:lvl3pPr marL="693901" indent="-169243"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9" name="Text Placeholder 5"/>
          <p:cNvSpPr>
            <a:spLocks noGrp="1"/>
          </p:cNvSpPr>
          <p:nvPr>
            <p:ph type="body" sz="quarter" idx="17"/>
          </p:nvPr>
        </p:nvSpPr>
        <p:spPr>
          <a:xfrm>
            <a:off x="527382" y="3309294"/>
            <a:ext cx="5423999" cy="288000"/>
          </a:xfrm>
          <a:prstGeom prst="rect">
            <a:avLst/>
          </a:prstGeom>
          <a:solidFill>
            <a:srgbClr val="002776"/>
          </a:solidFill>
        </p:spPr>
        <p:txBody>
          <a:bodyPr anchor="ctr"/>
          <a:lstStyle>
            <a:lvl1pPr algn="ctr" rtl="1">
              <a:buNone/>
              <a:defRPr b="1" baseline="0">
                <a:solidFill>
                  <a:schemeClr val="bg1"/>
                </a:solidFill>
                <a:latin typeface="Arial" pitchFamily="34" charset="0"/>
                <a:cs typeface="Arial" pitchFamily="34" charset="0"/>
              </a:defRPr>
            </a:lvl1pPr>
          </a:lstStyle>
          <a:p>
            <a:pPr lvl="0"/>
            <a:r>
              <a:rPr lang="he-IL"/>
              <a:t>ערוך סגנונות טקסט של תבנית בסיס</a:t>
            </a:r>
          </a:p>
        </p:txBody>
      </p:sp>
      <p:sp>
        <p:nvSpPr>
          <p:cNvPr id="10" name="Content Placeholder 11"/>
          <p:cNvSpPr>
            <a:spLocks noGrp="1"/>
          </p:cNvSpPr>
          <p:nvPr>
            <p:ph sz="quarter" idx="18"/>
          </p:nvPr>
        </p:nvSpPr>
        <p:spPr>
          <a:xfrm>
            <a:off x="527382" y="3669296"/>
            <a:ext cx="5423999" cy="1800000"/>
          </a:xfrm>
          <a:prstGeom prst="rect">
            <a:avLst/>
          </a:prstGeom>
        </p:spPr>
        <p:txBody>
          <a:bodyPr/>
          <a:lstStyle>
            <a:lvl1pPr marL="176938" indent="-176938" algn="r" rtl="1">
              <a:defRPr>
                <a:solidFill>
                  <a:schemeClr val="tx1"/>
                </a:solidFill>
              </a:defRPr>
            </a:lvl1pPr>
            <a:lvl2pPr marL="524652" indent="-176938" algn="r" rtl="1">
              <a:defRPr>
                <a:solidFill>
                  <a:schemeClr val="tx1"/>
                </a:solidFill>
              </a:defRPr>
            </a:lvl2pPr>
            <a:lvl3pPr marL="693901" indent="-169243" algn="r" rtl="1">
              <a:buFont typeface="Calibri" pitchFamily="34" charset="0"/>
              <a:buChar char="̶"/>
              <a:defRPr>
                <a:solidFill>
                  <a:schemeClr val="tx1"/>
                </a:solidFill>
              </a:defRPr>
            </a:lvl3pPr>
            <a:lvl4pPr algn="r" rtl="1">
              <a:defRPr/>
            </a:lvl4pPr>
            <a:lvl5pPr algn="r" rtl="1">
              <a:defRPr/>
            </a:lvl5pPr>
          </a:lstStyle>
          <a:p>
            <a:pPr lvl="0"/>
            <a:r>
              <a:rPr lang="he-IL"/>
              <a:t>ערוך סגנונות טקסט של תבנית בסיס</a:t>
            </a:r>
          </a:p>
          <a:p>
            <a:pPr lvl="1"/>
            <a:r>
              <a:rPr lang="he-IL"/>
              <a:t>רמה שניה</a:t>
            </a:r>
          </a:p>
          <a:p>
            <a:pPr lvl="2"/>
            <a:r>
              <a:rPr lang="he-IL"/>
              <a:t>רמה שלישית</a:t>
            </a:r>
          </a:p>
        </p:txBody>
      </p:sp>
      <p:sp>
        <p:nvSpPr>
          <p:cNvPr id="11" name="Content Placeholder 9"/>
          <p:cNvSpPr>
            <a:spLocks noGrp="1"/>
          </p:cNvSpPr>
          <p:nvPr>
            <p:ph sz="quarter" idx="19"/>
          </p:nvPr>
        </p:nvSpPr>
        <p:spPr>
          <a:xfrm>
            <a:off x="527051" y="5517166"/>
            <a:ext cx="11137900" cy="648000"/>
          </a:xfrm>
          <a:prstGeom prst="rect">
            <a:avLst/>
          </a:prstGeom>
          <a:ln w="19050">
            <a:solidFill>
              <a:srgbClr val="595959"/>
            </a:solidFill>
          </a:ln>
        </p:spPr>
        <p:txBody>
          <a:bodyPr/>
          <a:lstStyle>
            <a:lvl1pPr algn="r" rtl="1">
              <a:buClr>
                <a:srgbClr val="92D400"/>
              </a:buClr>
              <a:defRPr lang="en-US" sz="1553" kern="0" dirty="0" smtClean="0">
                <a:solidFill>
                  <a:schemeClr val="tx1"/>
                </a:solidFill>
                <a:latin typeface="+mn-lt"/>
                <a:ea typeface="Arial Unicode MS"/>
                <a:cs typeface="Arial" pitchFamily="34" charset="0"/>
              </a:defRPr>
            </a:lvl1pPr>
          </a:lstStyle>
          <a:p>
            <a:pPr lvl="0"/>
            <a:r>
              <a:rPr lang="he-IL"/>
              <a:t>ערוך סגנונות טקסט של תבנית בסיס</a:t>
            </a:r>
          </a:p>
        </p:txBody>
      </p:sp>
      <p:sp>
        <p:nvSpPr>
          <p:cNvPr id="12" name="Text Placeholder 6"/>
          <p:cNvSpPr>
            <a:spLocks noGrp="1"/>
          </p:cNvSpPr>
          <p:nvPr>
            <p:ph type="body" sz="quarter" idx="20"/>
          </p:nvPr>
        </p:nvSpPr>
        <p:spPr>
          <a:xfrm>
            <a:off x="6193370" y="6309166"/>
            <a:ext cx="5471583" cy="180000"/>
          </a:xfrm>
          <a:prstGeom prst="rect">
            <a:avLst/>
          </a:prstGeom>
        </p:spPr>
        <p:txBody>
          <a:bodyPr rIns="89868"/>
          <a:lstStyle>
            <a:lvl1pPr algn="r" rtl="1">
              <a:buNone/>
              <a:defRPr sz="873" i="1" baseline="0">
                <a:solidFill>
                  <a:schemeClr val="tx1"/>
                </a:solidFill>
                <a:latin typeface="Calibri" pitchFamily="34" charset="0"/>
              </a:defRPr>
            </a:lvl1pPr>
            <a:lvl2pPr algn="r" rtl="1">
              <a:defRPr/>
            </a:lvl2pPr>
            <a:lvl3pPr algn="r" rtl="1">
              <a:defRPr/>
            </a:lvl3pPr>
            <a:lvl4pPr algn="r" rtl="1">
              <a:defRPr/>
            </a:lvl4pPr>
            <a:lvl5pPr algn="r" rtl="1">
              <a:defRPr/>
            </a:lvl5pPr>
          </a:lstStyle>
          <a:p>
            <a:pPr lvl="0"/>
            <a:r>
              <a:rPr lang="he-IL"/>
              <a:t>ערוך סגנונות טקסט של תבנית בסיס</a:t>
            </a:r>
          </a:p>
        </p:txBody>
      </p:sp>
      <p:sp>
        <p:nvSpPr>
          <p:cNvPr id="13" name="Text Placeholder 6"/>
          <p:cNvSpPr>
            <a:spLocks noGrp="1"/>
          </p:cNvSpPr>
          <p:nvPr>
            <p:ph type="body" sz="quarter" idx="21"/>
          </p:nvPr>
        </p:nvSpPr>
        <p:spPr>
          <a:xfrm>
            <a:off x="6193370" y="6165166"/>
            <a:ext cx="5471583" cy="180000"/>
          </a:xfrm>
          <a:prstGeom prst="rect">
            <a:avLst/>
          </a:prstGeom>
        </p:spPr>
        <p:txBody>
          <a:bodyPr rIns="89868"/>
          <a:lstStyle>
            <a:lvl1pPr algn="r" rtl="1">
              <a:buNone/>
              <a:defRPr sz="1067" i="0" baseline="0">
                <a:solidFill>
                  <a:schemeClr val="tx1"/>
                </a:solidFill>
                <a:latin typeface="Calibri" pitchFamily="34" charset="0"/>
              </a:defRPr>
            </a:lvl1pPr>
            <a:lvl2pPr algn="r" rtl="1">
              <a:defRPr/>
            </a:lvl2pPr>
            <a:lvl3pPr algn="r" rtl="1">
              <a:defRPr/>
            </a:lvl3pPr>
            <a:lvl4pPr algn="r" rtl="1">
              <a:defRPr/>
            </a:lvl4pPr>
            <a:lvl5pPr algn="r" rtl="1">
              <a:defRPr/>
            </a:lvl5pPr>
          </a:lstStyle>
          <a:p>
            <a:pPr lvl="0"/>
            <a:r>
              <a:rPr lang="he-IL"/>
              <a:t>ערוך סגנונות טקסט של תבנית בסיס</a:t>
            </a:r>
          </a:p>
        </p:txBody>
      </p:sp>
    </p:spTree>
    <p:extLst>
      <p:ext uri="{BB962C8B-B14F-4D97-AF65-F5344CB8AC3E}">
        <p14:creationId xmlns:p14="http://schemas.microsoft.com/office/powerpoint/2010/main" val="271882296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11pt text single column">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680616" y="1220147"/>
            <a:ext cx="8849485" cy="4899665"/>
          </a:xfrm>
        </p:spPr>
        <p:txBody>
          <a:bodyPr/>
          <a:lstStyle>
            <a:lvl1pPr>
              <a:lnSpc>
                <a:spcPct val="100000"/>
              </a:lnSpc>
              <a:spcBef>
                <a:spcPts val="388"/>
              </a:spcBef>
              <a:spcAft>
                <a:spcPts val="0"/>
              </a:spcAft>
              <a:tabLst/>
              <a:defRPr sz="970">
                <a:solidFill>
                  <a:schemeClr val="accent2"/>
                </a:solidFill>
              </a:defRPr>
            </a:lvl1pPr>
            <a:lvl2pPr>
              <a:lnSpc>
                <a:spcPct val="100000"/>
              </a:lnSpc>
              <a:spcBef>
                <a:spcPts val="388"/>
              </a:spcBef>
              <a:spcAft>
                <a:spcPts val="0"/>
              </a:spcAft>
              <a:tabLst/>
              <a:defRPr sz="970" b="1">
                <a:solidFill>
                  <a:schemeClr val="accent3"/>
                </a:solidFill>
              </a:defRPr>
            </a:lvl2pPr>
            <a:lvl3pPr>
              <a:lnSpc>
                <a:spcPct val="100000"/>
              </a:lnSpc>
              <a:spcBef>
                <a:spcPts val="388"/>
              </a:spcBef>
              <a:spcAft>
                <a:spcPts val="0"/>
              </a:spcAft>
              <a:tabLst/>
              <a:defRPr sz="970" b="0">
                <a:solidFill>
                  <a:schemeClr val="tx1"/>
                </a:solidFill>
              </a:defRPr>
            </a:lvl3pPr>
            <a:lvl4pPr>
              <a:lnSpc>
                <a:spcPct val="100000"/>
              </a:lnSpc>
              <a:spcBef>
                <a:spcPts val="388"/>
              </a:spcBef>
              <a:spcAft>
                <a:spcPts val="0"/>
              </a:spcAft>
              <a:tabLst/>
              <a:defRPr sz="970" b="0">
                <a:solidFill>
                  <a:schemeClr val="tx1"/>
                </a:solidFill>
              </a:defRPr>
            </a:lvl4pPr>
            <a:lvl5pPr marL="347720" indent="-174452">
              <a:lnSpc>
                <a:spcPct val="100000"/>
              </a:lnSpc>
              <a:spcBef>
                <a:spcPts val="388"/>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88"/>
              </a:spcBef>
              <a:buSzPct val="80000"/>
              <a:buFont typeface="Wingdings" pitchFamily="2" charset="2"/>
              <a:buChar char="§"/>
              <a:defRPr sz="970"/>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cxnSp>
        <p:nvCxnSpPr>
          <p:cNvPr id="11" name="Straight Connector 10"/>
          <p:cNvCxnSpPr/>
          <p:nvPr/>
        </p:nvCxnSpPr>
        <p:spPr bwMode="auto">
          <a:xfrm>
            <a:off x="489294" y="1265655"/>
            <a:ext cx="1926316" cy="2382"/>
          </a:xfrm>
          <a:prstGeom prst="line">
            <a:avLst/>
          </a:prstGeom>
          <a:solidFill>
            <a:schemeClr val="bg1"/>
          </a:solidFill>
          <a:ln w="6350" cap="flat" cmpd="sng" algn="ctr">
            <a:solidFill>
              <a:schemeClr val="accent3"/>
            </a:solidFill>
            <a:prstDash val="solid"/>
            <a:round/>
            <a:headEnd type="none" w="med" len="med"/>
            <a:tailEnd type="none" w="med" len="med"/>
          </a:ln>
          <a:effectLst/>
        </p:spPr>
      </p:cxnSp>
      <p:sp>
        <p:nvSpPr>
          <p:cNvPr id="12" name="Text Placeholder 3"/>
          <p:cNvSpPr>
            <a:spLocks noGrp="1"/>
          </p:cNvSpPr>
          <p:nvPr>
            <p:ph type="body" sz="quarter" idx="13" hasCustomPrompt="1"/>
          </p:nvPr>
        </p:nvSpPr>
        <p:spPr>
          <a:xfrm>
            <a:off x="488461" y="1339860"/>
            <a:ext cx="2026138" cy="1676290"/>
          </a:xfrm>
        </p:spPr>
        <p:txBody>
          <a:bodyPr/>
          <a:lstStyle>
            <a:lvl1pPr marL="80008" indent="-80008">
              <a:defRPr sz="1359" b="0">
                <a:solidFill>
                  <a:schemeClr val="accent3"/>
                </a:solidFill>
                <a:latin typeface="+mj-lt"/>
              </a:defRPr>
            </a:lvl1pPr>
            <a:lvl2pPr marL="80008" indent="-3078">
              <a:lnSpc>
                <a:spcPts val="970"/>
              </a:lnSpc>
              <a:defRPr sz="776">
                <a:solidFill>
                  <a:schemeClr val="tx1"/>
                </a:solidFill>
              </a:defRPr>
            </a:lvl2pPr>
            <a:lvl3pPr marL="80008" indent="-3078">
              <a:lnSpc>
                <a:spcPts val="970"/>
              </a:lnSpc>
              <a:defRPr sz="776">
                <a:solidFill>
                  <a:schemeClr val="tx1"/>
                </a:solidFill>
              </a:defRPr>
            </a:lvl3pPr>
            <a:lvl4pPr>
              <a:lnSpc>
                <a:spcPts val="970"/>
              </a:lnSpc>
              <a:defRPr sz="776">
                <a:solidFill>
                  <a:schemeClr val="tx1"/>
                </a:solidFill>
              </a:defRPr>
            </a:lvl4pPr>
            <a:lvl5pPr>
              <a:lnSpc>
                <a:spcPts val="970"/>
              </a:lnSpc>
              <a:defRPr sz="776">
                <a:solidFill>
                  <a:schemeClr val="tx1"/>
                </a:solidFill>
              </a:defRPr>
            </a:lvl5pPr>
          </a:lstStyle>
          <a:p>
            <a:pPr lvl="0"/>
            <a:r>
              <a:rPr lang="en-GB" dirty="0"/>
              <a:t>“Click to edit Master text styles</a:t>
            </a:r>
          </a:p>
          <a:p>
            <a:pPr lvl="1"/>
            <a:r>
              <a:rPr lang="en-GB" dirty="0"/>
              <a:t>Second level</a:t>
            </a:r>
          </a:p>
          <a:p>
            <a:pPr lvl="2"/>
            <a:r>
              <a:rPr lang="en-GB" dirty="0"/>
              <a:t>Third level</a:t>
            </a:r>
            <a:endParaRPr lang="en-US" dirty="0"/>
          </a:p>
        </p:txBody>
      </p:sp>
      <p:sp>
        <p:nvSpPr>
          <p:cNvPr id="8" name="Text Placeholder 3"/>
          <p:cNvSpPr>
            <a:spLocks noGrp="1"/>
          </p:cNvSpPr>
          <p:nvPr>
            <p:ph type="body" sz="quarter" idx="14"/>
          </p:nvPr>
        </p:nvSpPr>
        <p:spPr>
          <a:xfrm>
            <a:off x="463828" y="294073"/>
            <a:ext cx="11066965" cy="902224"/>
          </a:xfrm>
        </p:spPr>
        <p:txBody>
          <a:bodyPr/>
          <a:lstStyle>
            <a:lvl1pPr>
              <a:lnSpc>
                <a:spcPts val="3104"/>
              </a:lnSpc>
              <a:spcAft>
                <a:spcPts val="0"/>
              </a:spcAft>
              <a:defRPr sz="2912" b="0">
                <a:solidFill>
                  <a:schemeClr val="accent1"/>
                </a:solidFill>
                <a:latin typeface="+mj-lt"/>
              </a:defRPr>
            </a:lvl1pPr>
            <a:lvl2pPr>
              <a:lnSpc>
                <a:spcPts val="3104"/>
              </a:lnSpc>
              <a:spcAft>
                <a:spcPts val="0"/>
              </a:spcAft>
              <a:defRPr sz="2912" b="0">
                <a:solidFill>
                  <a:schemeClr val="accent3"/>
                </a:solidFill>
                <a:latin typeface="+mj-lt"/>
              </a:defRPr>
            </a:lvl2pPr>
            <a:lvl3pPr>
              <a:lnSpc>
                <a:spcPts val="3104"/>
              </a:lnSpc>
              <a:spcAft>
                <a:spcPts val="0"/>
              </a:spcAft>
              <a:defRPr sz="2912" b="0">
                <a:latin typeface="+mj-lt"/>
              </a:defRPr>
            </a:lvl3pPr>
            <a:lvl4pPr>
              <a:lnSpc>
                <a:spcPts val="3104"/>
              </a:lnSpc>
              <a:spcAft>
                <a:spcPts val="0"/>
              </a:spcAft>
              <a:defRPr sz="2912" b="0">
                <a:latin typeface="+mj-lt"/>
              </a:defRPr>
            </a:lvl4pPr>
            <a:lvl5pPr>
              <a:lnSpc>
                <a:spcPts val="3104"/>
              </a:lnSpc>
              <a:spcAft>
                <a:spcPts val="0"/>
              </a:spcAft>
              <a:defRPr sz="2912" b="0">
                <a:latin typeface="+mj-lt"/>
              </a:defRPr>
            </a:lvl5pPr>
          </a:lstStyle>
          <a:p>
            <a:pPr lvl="0"/>
            <a:r>
              <a:rPr lang="he-IL"/>
              <a:t>ערוך סגנונות טקסט של תבנית בסיס</a:t>
            </a:r>
          </a:p>
        </p:txBody>
      </p:sp>
      <p:sp>
        <p:nvSpPr>
          <p:cNvPr id="10" name="Footer Placeholder 6"/>
          <p:cNvSpPr>
            <a:spLocks noGrp="1"/>
          </p:cNvSpPr>
          <p:nvPr>
            <p:ph type="ftr" sz="quarter" idx="3"/>
          </p:nvPr>
        </p:nvSpPr>
        <p:spPr>
          <a:xfrm>
            <a:off x="476260" y="6560992"/>
            <a:ext cx="3860800" cy="193954"/>
          </a:xfrm>
          <a:prstGeom prst="rect">
            <a:avLst/>
          </a:prstGeom>
        </p:spPr>
        <p:txBody>
          <a:bodyPr vert="horz" lIns="91307" tIns="45652" rIns="91307" bIns="45652" rtlCol="0" anchor="ctr" anchorCtr="0"/>
          <a:lstStyle>
            <a:lvl1pPr algn="ctr">
              <a:defRPr lang="en-US" sz="776" kern="1200" dirty="0" smtClean="0">
                <a:solidFill>
                  <a:srgbClr val="000000">
                    <a:tint val="75000"/>
                  </a:srgbClr>
                </a:solidFill>
                <a:latin typeface="Calibri" pitchFamily="34" charset="0"/>
                <a:ea typeface="+mn-ea"/>
                <a:cs typeface="Calibri" pitchFamily="34" charset="0"/>
              </a:defRPr>
            </a:lvl1pPr>
          </a:lstStyle>
          <a:p>
            <a:pPr algn="l" defTabSz="887513" eaLnBrk="0" hangingPunct="0">
              <a:defRPr/>
            </a:pPr>
            <a:endParaRPr lang="he-IL"/>
          </a:p>
        </p:txBody>
      </p:sp>
      <p:sp>
        <p:nvSpPr>
          <p:cNvPr id="9" name="Slide Number Placeholder 6"/>
          <p:cNvSpPr>
            <a:spLocks noGrp="1"/>
          </p:cNvSpPr>
          <p:nvPr>
            <p:ph type="sldNum" sz="quarter" idx="15"/>
          </p:nvPr>
        </p:nvSpPr>
        <p:spPr>
          <a:xfrm>
            <a:off x="5656384" y="6356394"/>
            <a:ext cx="707293" cy="365125"/>
          </a:xfrm>
          <a:prstGeom prst="rect">
            <a:avLst/>
          </a:prstGeom>
        </p:spPr>
        <p:txBody>
          <a:bodyPr/>
          <a:lstStyle>
            <a:lvl1pPr>
              <a:defRPr>
                <a:solidFill>
                  <a:schemeClr val="bg1">
                    <a:lumMod val="50000"/>
                  </a:schemeClr>
                </a:solidFill>
                <a:latin typeface="Calibri" pitchFamily="34" charset="0"/>
                <a:cs typeface="Calibri" pitchFamily="34" charset="0"/>
              </a:defRPr>
            </a:lvl1pPr>
          </a:lstStyle>
          <a:p>
            <a:pPr algn="r" defTabSz="887513" rtl="1"/>
            <a:fld id="{81C4FE2C-0AE8-4F48-8AC3-A979C9CBCF9F}" type="slidenum">
              <a:rPr lang="he-IL" sz="2329" smtClean="0">
                <a:solidFill>
                  <a:srgbClr val="FFFFFF">
                    <a:lumMod val="50000"/>
                  </a:srgbClr>
                </a:solidFill>
              </a:rPr>
              <a:pPr algn="r" defTabSz="887513" rtl="1"/>
              <a:t>‹#›</a:t>
            </a:fld>
            <a:endParaRPr lang="he-IL" sz="2329" dirty="0">
              <a:solidFill>
                <a:srgbClr val="FFFFFF">
                  <a:lumMod val="50000"/>
                </a:srgbClr>
              </a:solidFill>
            </a:endParaRPr>
          </a:p>
        </p:txBody>
      </p:sp>
    </p:spTree>
    <p:extLst>
      <p:ext uri="{BB962C8B-B14F-4D97-AF65-F5344CB8AC3E}">
        <p14:creationId xmlns:p14="http://schemas.microsoft.com/office/powerpoint/2010/main" val="20183770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Title and one content">
    <p:bg>
      <p:bgRef idx="1001">
        <a:schemeClr val="bg1"/>
      </p:bgRef>
    </p:bg>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3"/>
            </p:custDataLst>
          </p:nvPr>
        </p:nvGraphicFramePr>
        <p:xfrm>
          <a:off x="1" y="0"/>
          <a:ext cx="194733" cy="158750"/>
        </p:xfrm>
        <a:graphic>
          <a:graphicData uri="http://schemas.openxmlformats.org/presentationml/2006/ole">
            <mc:AlternateContent xmlns:mc="http://schemas.openxmlformats.org/markup-compatibility/2006">
              <mc:Choice xmlns:v="urn:schemas-microsoft-com:vml" Requires="v">
                <p:oleObj spid="_x0000_s10258" name="think-cell Slide" r:id="rId7" imgW="0" imgH="0" progId="">
                  <p:embed/>
                </p:oleObj>
              </mc:Choice>
              <mc:Fallback>
                <p:oleObj name="think-cell Slide" r:id="rId7" imgW="0" imgH="0" progId="">
                  <p:embed/>
                  <p:pic>
                    <p:nvPicPr>
                      <p:cNvPr id="4" name="Rectangle 1"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94733"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Placeholder 7"/>
          <p:cNvSpPr>
            <a:spLocks noGrp="1"/>
          </p:cNvSpPr>
          <p:nvPr>
            <p:ph type="body" sz="quarter" idx="12"/>
            <p:custDataLst>
              <p:tags r:id="rId4"/>
            </p:custDataLst>
          </p:nvPr>
        </p:nvSpPr>
        <p:spPr>
          <a:xfrm>
            <a:off x="529181" y="1123959"/>
            <a:ext cx="11133668" cy="5186363"/>
          </a:xfrm>
          <a:prstGeom prst="rect">
            <a:avLst/>
          </a:prstGeom>
        </p:spPr>
        <p:txBody>
          <a:bodyPr wrap="square" lIns="0" tIns="0" rIns="0" bIns="0"/>
          <a:lstStyle>
            <a:lvl1pPr marL="0" indent="0">
              <a:lnSpc>
                <a:spcPct val="100000"/>
              </a:lnSpc>
              <a:spcBef>
                <a:spcPts val="388"/>
              </a:spcBef>
              <a:spcAft>
                <a:spcPts val="0"/>
              </a:spcAft>
              <a:defRPr>
                <a:solidFill>
                  <a:schemeClr val="bg1">
                    <a:lumMod val="50000"/>
                  </a:schemeClr>
                </a:solidFill>
              </a:defRPr>
            </a:lvl1pPr>
            <a:lvl2pPr marL="174452" indent="-174452">
              <a:lnSpc>
                <a:spcPct val="100000"/>
              </a:lnSpc>
              <a:spcBef>
                <a:spcPts val="388"/>
              </a:spcBef>
              <a:spcAft>
                <a:spcPts val="0"/>
              </a:spcAft>
              <a:defRPr>
                <a:solidFill>
                  <a:schemeClr val="bg1">
                    <a:lumMod val="50000"/>
                  </a:schemeClr>
                </a:solidFill>
              </a:defRPr>
            </a:lvl2pPr>
            <a:lvl3pPr marL="348905" indent="-174452">
              <a:lnSpc>
                <a:spcPct val="100000"/>
              </a:lnSpc>
              <a:spcBef>
                <a:spcPts val="388"/>
              </a:spcBef>
              <a:spcAft>
                <a:spcPts val="0"/>
              </a:spcAft>
              <a:defRPr sz="1165">
                <a:solidFill>
                  <a:schemeClr val="bg1">
                    <a:lumMod val="50000"/>
                  </a:schemeClr>
                </a:solidFill>
              </a:defRPr>
            </a:lvl3pPr>
            <a:lvl4pPr marL="523355" indent="-174452">
              <a:lnSpc>
                <a:spcPct val="100000"/>
              </a:lnSpc>
              <a:spcBef>
                <a:spcPts val="388"/>
              </a:spcBef>
              <a:spcAft>
                <a:spcPts val="0"/>
              </a:spcAft>
              <a:defRPr sz="1165">
                <a:solidFill>
                  <a:schemeClr val="bg1">
                    <a:lumMod val="50000"/>
                  </a:schemeClr>
                </a:solidFill>
              </a:defRPr>
            </a:lvl4pPr>
            <a:lvl5pPr marL="697812">
              <a:lnSpc>
                <a:spcPct val="100000"/>
              </a:lnSpc>
              <a:spcBef>
                <a:spcPts val="388"/>
              </a:spcBef>
              <a:spcAft>
                <a:spcPts val="0"/>
              </a:spcAft>
              <a:defRPr sz="1165">
                <a:solidFill>
                  <a:schemeClr val="bg1">
                    <a:lumMod val="50000"/>
                  </a:schemeClr>
                </a:solidFill>
              </a:defRPr>
            </a:lvl5pPr>
            <a:lvl6pPr marL="872265" indent="-174452">
              <a:lnSpc>
                <a:spcPct val="100000"/>
              </a:lnSpc>
              <a:spcBef>
                <a:spcPts val="388"/>
              </a:spcBef>
              <a:spcAft>
                <a:spcPts val="0"/>
              </a:spcAft>
              <a:defRPr sz="1165" baseline="0">
                <a:solidFill>
                  <a:schemeClr val="tx1">
                    <a:lumMod val="60000"/>
                    <a:lumOff val="40000"/>
                  </a:schemeClr>
                </a:solidFill>
              </a:defRPr>
            </a:lvl6pPr>
            <a:lvl7pPr marL="1046715" indent="-174452">
              <a:lnSpc>
                <a:spcPct val="100000"/>
              </a:lnSpc>
              <a:spcBef>
                <a:spcPts val="388"/>
              </a:spcBef>
              <a:spcAft>
                <a:spcPts val="0"/>
              </a:spcAft>
              <a:defRPr sz="1165">
                <a:solidFill>
                  <a:schemeClr val="tx1">
                    <a:lumMod val="60000"/>
                    <a:lumOff val="40000"/>
                  </a:schemeClr>
                </a:solidFill>
              </a:defRPr>
            </a:lvl7pPr>
            <a:lvl8pPr marL="1221171" indent="-174452">
              <a:lnSpc>
                <a:spcPct val="100000"/>
              </a:lnSpc>
              <a:spcBef>
                <a:spcPts val="388"/>
              </a:spcBef>
              <a:spcAft>
                <a:spcPts val="0"/>
              </a:spcAft>
              <a:defRPr sz="1165">
                <a:solidFill>
                  <a:schemeClr val="tx1">
                    <a:lumMod val="60000"/>
                    <a:lumOff val="40000"/>
                  </a:schemeClr>
                </a:solidFill>
              </a:defRPr>
            </a:lvl8pPr>
            <a:lvl9pPr marL="1395621" indent="-174452">
              <a:lnSpc>
                <a:spcPct val="100000"/>
              </a:lnSpc>
              <a:spcBef>
                <a:spcPts val="388"/>
              </a:spcBef>
              <a:spcAft>
                <a:spcPts val="0"/>
              </a:spcAft>
              <a:defRPr sz="1165">
                <a:solidFill>
                  <a:schemeClr val="tx1">
                    <a:lumMod val="60000"/>
                    <a:lumOff val="40000"/>
                  </a:schemeClr>
                </a:solidFill>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8" name="Slide Number Placeholder 3"/>
          <p:cNvSpPr>
            <a:spLocks noGrp="1"/>
          </p:cNvSpPr>
          <p:nvPr>
            <p:ph type="sldNum" sz="quarter" idx="13"/>
            <p:custDataLst>
              <p:tags r:id="rId5"/>
            </p:custDataLst>
          </p:nvPr>
        </p:nvSpPr>
        <p:spPr>
          <a:xfrm>
            <a:off x="5656384" y="6356394"/>
            <a:ext cx="707293" cy="365125"/>
          </a:xfrm>
          <a:prstGeom prst="rect">
            <a:avLst/>
          </a:prstGeom>
        </p:spPr>
        <p:txBody>
          <a:bodyPr/>
          <a:lstStyle>
            <a:lvl1pPr>
              <a:defRPr/>
            </a:lvl1pPr>
          </a:lstStyle>
          <a:p>
            <a:pPr algn="r" defTabSz="887513" rtl="1"/>
            <a:fld id="{07DDA470-64EC-4838-8513-FA93D4181BA0}" type="slidenum">
              <a:rPr lang="en-US" sz="2329" smtClean="0">
                <a:solidFill>
                  <a:srgbClr val="FFFFFF">
                    <a:lumMod val="50000"/>
                  </a:srgbClr>
                </a:solidFill>
                <a:latin typeface="Times New Roman" pitchFamily="18" charset="0"/>
              </a:rPr>
              <a:pPr algn="r" defTabSz="887513" rtl="1"/>
              <a:t>‹#›</a:t>
            </a:fld>
            <a:endParaRPr lang="en-US" sz="2329">
              <a:solidFill>
                <a:srgbClr val="FFFFFF">
                  <a:lumMod val="50000"/>
                </a:srgbClr>
              </a:solidFill>
              <a:latin typeface="Times New Roman" pitchFamily="18" charset="0"/>
            </a:endParaRPr>
          </a:p>
        </p:txBody>
      </p:sp>
      <p:sp>
        <p:nvSpPr>
          <p:cNvPr id="2" name="כותרת 1"/>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627548261"/>
      </p:ext>
    </p:extLst>
  </p:cSld>
  <p:clrMapOvr>
    <a:overrideClrMapping bg1="lt1" tx1="dk1" bg2="lt2" tx2="dk2" accent1="accent1" accent2="accent2" accent3="accent3" accent4="accent4" accent5="accent5" accent6="accent6" hlink="hlink" folHlink="folHlink"/>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שני תכנים">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enter page title</a:t>
            </a:r>
            <a:endParaRPr lang="he-IL" dirty="0"/>
          </a:p>
        </p:txBody>
      </p:sp>
      <p:sp>
        <p:nvSpPr>
          <p:cNvPr id="3" name="Content Placeholder 2"/>
          <p:cNvSpPr>
            <a:spLocks noGrp="1"/>
          </p:cNvSpPr>
          <p:nvPr>
            <p:ph sz="half" idx="1"/>
          </p:nvPr>
        </p:nvSpPr>
        <p:spPr>
          <a:xfrm>
            <a:off x="144592" y="1125539"/>
            <a:ext cx="5773616" cy="5000626"/>
          </a:xfrm>
        </p:spPr>
        <p:txBody>
          <a:bodyPr vert="horz" lIns="0" tIns="0" rIns="0" bIns="0" rtlCol="1" anchor="t" anchorCtr="0">
            <a:normAutofit/>
          </a:bodyPr>
          <a:lstStyle>
            <a:lvl1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519" indent="-167705" algn="r" defTabSz="886219" rtl="1" eaLnBrk="1" latinLnBrk="0" hangingPunct="1">
              <a:spcBef>
                <a:spcPct val="20000"/>
              </a:spcBef>
              <a:buFont typeface="Arial" pitchFamily="34" charset="0"/>
              <a:tabLst/>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4" name="Content Placeholder 3"/>
          <p:cNvSpPr>
            <a:spLocks noGrp="1"/>
          </p:cNvSpPr>
          <p:nvPr>
            <p:ph sz="half" idx="2"/>
          </p:nvPr>
        </p:nvSpPr>
        <p:spPr>
          <a:xfrm>
            <a:off x="6273806" y="1123156"/>
            <a:ext cx="5773615" cy="5000626"/>
          </a:xfrm>
        </p:spPr>
        <p:txBody>
          <a:bodyPr vert="horz" lIns="0" tIns="0" rIns="0" bIns="0" rtlCol="1" anchor="t" anchorCtr="0">
            <a:normAutofit/>
          </a:bodyPr>
          <a:lstStyle>
            <a:lvl1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519" indent="-167705" algn="r" defTabSz="886219" rtl="1" eaLnBrk="1" latinLnBrk="0" hangingPunct="1">
              <a:spcBef>
                <a:spcPct val="20000"/>
              </a:spcBef>
              <a:buFont typeface="Arial" pitchFamily="34" charset="0"/>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9" name="Text Placeholder 7"/>
          <p:cNvSpPr>
            <a:spLocks noGrp="1"/>
          </p:cNvSpPr>
          <p:nvPr>
            <p:ph type="body" sz="quarter" idx="13" hasCustomPrompt="1"/>
          </p:nvPr>
        </p:nvSpPr>
        <p:spPr>
          <a:xfrm>
            <a:off x="9265140" y="99556"/>
            <a:ext cx="2782277" cy="233825"/>
          </a:xfrm>
        </p:spPr>
        <p:txBody>
          <a:bodyPr vert="horz" lIns="91307" tIns="45652" rIns="91307" bIns="45652" rtlCol="1" anchor="t" anchorCtr="0">
            <a:noAutofit/>
          </a:bodyPr>
          <a:lstStyle>
            <a:lvl1pPr algn="r" defTabSz="886219" rtl="0" eaLnBrk="1" latinLnBrk="0" hangingPunct="1">
              <a:spcBef>
                <a:spcPct val="0"/>
              </a:spcBef>
              <a:buNone/>
              <a:defRPr lang="en-US" sz="970" b="1" kern="1200" baseline="0" dirty="0" smtClean="0">
                <a:solidFill>
                  <a:schemeClr val="tx2"/>
                </a:solidFill>
                <a:latin typeface="Arial" pitchFamily="34" charset="0"/>
                <a:ea typeface="+mj-ea"/>
                <a:cs typeface="Arial" pitchFamily="34" charset="0"/>
              </a:defRPr>
            </a:lvl1pPr>
          </a:lstStyle>
          <a:p>
            <a:pPr lvl="0"/>
            <a:r>
              <a:rPr lang="en-US" dirty="0"/>
              <a:t>Click to enter section title</a:t>
            </a:r>
          </a:p>
        </p:txBody>
      </p:sp>
      <p:sp>
        <p:nvSpPr>
          <p:cNvPr id="10" name="Text Placeholder 9"/>
          <p:cNvSpPr>
            <a:spLocks noGrp="1"/>
          </p:cNvSpPr>
          <p:nvPr>
            <p:ph type="body" sz="quarter" idx="14" hasCustomPrompt="1"/>
          </p:nvPr>
        </p:nvSpPr>
        <p:spPr>
          <a:xfrm>
            <a:off x="144586" y="333393"/>
            <a:ext cx="11902831" cy="792163"/>
          </a:xfrm>
        </p:spPr>
        <p:txBody>
          <a:bodyPr anchor="ctr">
            <a:normAutofit/>
          </a:bodyPr>
          <a:lstStyle>
            <a:lvl1pPr>
              <a:defRPr sz="1747" b="1" baseline="0">
                <a:solidFill>
                  <a:schemeClr val="accent3"/>
                </a:solidFill>
                <a:latin typeface="+mj-lt"/>
                <a:cs typeface="+mj-cs"/>
              </a:defRPr>
            </a:lvl1pPr>
            <a:lvl5pPr>
              <a:buNone/>
              <a:defRPr/>
            </a:lvl5pPr>
          </a:lstStyle>
          <a:p>
            <a:pPr lvl="0"/>
            <a:r>
              <a:rPr lang="en-US" dirty="0"/>
              <a:t>Click to edit </a:t>
            </a:r>
            <a:r>
              <a:rPr lang="en-US" dirty="0" err="1"/>
              <a:t>strapline</a:t>
            </a:r>
            <a:endParaRPr lang="en-US" dirty="0"/>
          </a:p>
        </p:txBody>
      </p:sp>
      <p:sp>
        <p:nvSpPr>
          <p:cNvPr id="8" name="Rectangle 4"/>
          <p:cNvSpPr>
            <a:spLocks noGrp="1" noChangeArrowheads="1"/>
          </p:cNvSpPr>
          <p:nvPr>
            <p:ph type="sldNum" sz="quarter" idx="4"/>
          </p:nvPr>
        </p:nvSpPr>
        <p:spPr bwMode="auto">
          <a:xfrm>
            <a:off x="609600" y="6589763"/>
            <a:ext cx="2540000" cy="115901"/>
          </a:xfrm>
          <a:prstGeom prst="rect">
            <a:avLst/>
          </a:prstGeom>
          <a:noFill/>
          <a:ln w="9525" algn="ctr">
            <a:noFill/>
            <a:miter lim="800000"/>
            <a:headEnd/>
            <a:tailEnd/>
          </a:ln>
          <a:effectLst/>
        </p:spPr>
        <p:txBody>
          <a:bodyPr vert="horz" wrap="square" lIns="91160" tIns="45579" rIns="91160" bIns="45579" numCol="1" anchor="ctr" anchorCtr="0" compatLnSpc="1">
            <a:prstTxWarp prst="textNoShape">
              <a:avLst/>
            </a:prstTxWarp>
            <a:spAutoFit/>
          </a:bodyPr>
          <a:lstStyle>
            <a:lvl1pPr algn="l" rtl="0">
              <a:lnSpc>
                <a:spcPct val="20000"/>
              </a:lnSpc>
              <a:defRPr sz="776">
                <a:solidFill>
                  <a:srgbClr val="000066"/>
                </a:solidFill>
                <a:latin typeface="Arial" pitchFamily="34" charset="0"/>
                <a:cs typeface="Arial" pitchFamily="34" charset="0"/>
              </a:defRPr>
            </a:lvl1pPr>
          </a:lstStyle>
          <a:p>
            <a:pPr defTabSz="887513">
              <a:defRPr/>
            </a:pPr>
            <a:fld id="{C72A5F00-3948-4AFE-B390-735CD6FB9134}" type="slidenum">
              <a:rPr lang="he-IL" smtClean="0"/>
              <a:pPr defTabSz="887513">
                <a:defRPr/>
              </a:pPr>
              <a:t>‹#›</a:t>
            </a:fld>
            <a:endParaRPr lang="en-US"/>
          </a:p>
        </p:txBody>
      </p:sp>
    </p:spTree>
    <p:extLst>
      <p:ext uri="{BB962C8B-B14F-4D97-AF65-F5344CB8AC3E}">
        <p14:creationId xmlns:p14="http://schemas.microsoft.com/office/powerpoint/2010/main" val="180077265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הצעת מחיר">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4592" y="1125539"/>
            <a:ext cx="5773616" cy="5000626"/>
          </a:xfrm>
        </p:spPr>
        <p:txBody>
          <a:bodyPr vert="horz" lIns="0" tIns="0" rIns="0" bIns="0" rtlCol="1" anchor="t" anchorCtr="0">
            <a:normAutofit/>
          </a:bodyPr>
          <a:lstStyle>
            <a:lvl1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519" indent="-167705" algn="r" defTabSz="886219" rtl="1" eaLnBrk="1" latinLnBrk="0" hangingPunct="1">
              <a:spcBef>
                <a:spcPct val="20000"/>
              </a:spcBef>
              <a:buFont typeface="Arial" pitchFamily="34" charset="0"/>
              <a:tabLst/>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4" name="Content Placeholder 3"/>
          <p:cNvSpPr>
            <a:spLocks noGrp="1"/>
          </p:cNvSpPr>
          <p:nvPr>
            <p:ph sz="half" idx="2"/>
          </p:nvPr>
        </p:nvSpPr>
        <p:spPr>
          <a:xfrm>
            <a:off x="6273806" y="1123156"/>
            <a:ext cx="5773615" cy="5000626"/>
          </a:xfrm>
        </p:spPr>
        <p:txBody>
          <a:bodyPr vert="horz" lIns="0" tIns="0" rIns="0" bIns="0" rtlCol="1" anchor="t" anchorCtr="0">
            <a:normAutofit/>
          </a:bodyPr>
          <a:lstStyle>
            <a:lvl1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1pPr>
            <a:lvl2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2pPr>
            <a:lvl3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3pPr>
            <a:lvl4pPr algn="r" defTabSz="886219" rtl="1" eaLnBrk="1" latinLnBrk="0" hangingPunct="1">
              <a:spcBef>
                <a:spcPct val="20000"/>
              </a:spcBef>
              <a:buFont typeface="Arial" pitchFamily="34" charset="0"/>
              <a:defRPr lang="en-US" sz="970" kern="1200" dirty="0" smtClean="0">
                <a:solidFill>
                  <a:schemeClr val="tx2"/>
                </a:solidFill>
                <a:latin typeface="Arial" pitchFamily="34" charset="0"/>
                <a:ea typeface="+mn-ea"/>
                <a:cs typeface="Arial" pitchFamily="34" charset="0"/>
              </a:defRPr>
            </a:lvl4pPr>
            <a:lvl5pPr marL="778519" indent="-167705" algn="r" defTabSz="886219" rtl="1" eaLnBrk="1" latinLnBrk="0" hangingPunct="1">
              <a:spcBef>
                <a:spcPct val="20000"/>
              </a:spcBef>
              <a:buFont typeface="Arial" pitchFamily="34" charset="0"/>
              <a:defRPr lang="he-IL" sz="970" kern="1200" dirty="0" smtClean="0">
                <a:solidFill>
                  <a:schemeClr val="tx2"/>
                </a:solidFill>
                <a:latin typeface="Arial" pitchFamily="34" charset="0"/>
                <a:ea typeface="+mn-ea"/>
                <a:cs typeface="Arial" pitchFamily="34" charset="0"/>
              </a:defRPr>
            </a:lvl5pPr>
            <a:lvl6pPr>
              <a:defRPr sz="1747"/>
            </a:lvl6pPr>
            <a:lvl7pPr>
              <a:defRPr sz="1747"/>
            </a:lvl7pPr>
            <a:lvl8pPr>
              <a:defRPr sz="1747"/>
            </a:lvl8pPr>
            <a:lvl9pPr>
              <a:defRPr sz="1747"/>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7" name="Slide Number Placeholder 6"/>
          <p:cNvSpPr>
            <a:spLocks noGrp="1"/>
          </p:cNvSpPr>
          <p:nvPr>
            <p:ph type="sldNum" sz="quarter" idx="12"/>
          </p:nvPr>
        </p:nvSpPr>
        <p:spPr>
          <a:xfrm>
            <a:off x="5656384" y="6356394"/>
            <a:ext cx="707293" cy="365125"/>
          </a:xfrm>
          <a:prstGeom prst="rect">
            <a:avLst/>
          </a:prstGeom>
        </p:spPr>
        <p:txBody>
          <a:bodyPr/>
          <a:lstStyle>
            <a:lvl1pPr>
              <a:defRPr>
                <a:solidFill>
                  <a:schemeClr val="bg1">
                    <a:lumMod val="50000"/>
                  </a:schemeClr>
                </a:solidFill>
                <a:latin typeface="Calibri" pitchFamily="34" charset="0"/>
                <a:cs typeface="Calibri" pitchFamily="34" charset="0"/>
              </a:defRPr>
            </a:lvl1pPr>
          </a:lstStyle>
          <a:p>
            <a:pPr algn="r" defTabSz="887513" rtl="1"/>
            <a:fld id="{81C4FE2C-0AE8-4F48-8AC3-A979C9CBCF9F}" type="slidenum">
              <a:rPr lang="he-IL" sz="2329" smtClean="0">
                <a:solidFill>
                  <a:srgbClr val="FFFFFF">
                    <a:lumMod val="50000"/>
                  </a:srgbClr>
                </a:solidFill>
              </a:rPr>
              <a:pPr algn="r" defTabSz="887513" rtl="1"/>
              <a:t>‹#›</a:t>
            </a:fld>
            <a:endParaRPr lang="he-IL" sz="2329" dirty="0">
              <a:solidFill>
                <a:srgbClr val="FFFFFF">
                  <a:lumMod val="50000"/>
                </a:srgbClr>
              </a:solidFill>
            </a:endParaRPr>
          </a:p>
        </p:txBody>
      </p:sp>
      <p:sp>
        <p:nvSpPr>
          <p:cNvPr id="10" name="Text Placeholder 9"/>
          <p:cNvSpPr>
            <a:spLocks noGrp="1"/>
          </p:cNvSpPr>
          <p:nvPr>
            <p:ph type="body" sz="quarter" idx="14" hasCustomPrompt="1"/>
          </p:nvPr>
        </p:nvSpPr>
        <p:spPr>
          <a:xfrm>
            <a:off x="144586" y="333393"/>
            <a:ext cx="11902831" cy="792163"/>
          </a:xfrm>
        </p:spPr>
        <p:txBody>
          <a:bodyPr anchor="ctr">
            <a:normAutofit/>
          </a:bodyPr>
          <a:lstStyle>
            <a:lvl1pPr>
              <a:defRPr sz="1747" b="1" baseline="0">
                <a:solidFill>
                  <a:schemeClr val="accent3"/>
                </a:solidFill>
                <a:latin typeface="+mj-lt"/>
                <a:cs typeface="+mj-cs"/>
              </a:defRPr>
            </a:lvl1pPr>
            <a:lvl5pPr>
              <a:buNone/>
              <a:defRPr/>
            </a:lvl5pPr>
          </a:lstStyle>
          <a:p>
            <a:pPr lvl="0"/>
            <a:r>
              <a:rPr lang="en-US" dirty="0"/>
              <a:t>Click to edit </a:t>
            </a:r>
            <a:r>
              <a:rPr lang="en-US" dirty="0" err="1"/>
              <a:t>strapline</a:t>
            </a:r>
            <a:endParaRPr lang="en-US" dirty="0"/>
          </a:p>
        </p:txBody>
      </p:sp>
    </p:spTree>
    <p:extLst>
      <p:ext uri="{BB962C8B-B14F-4D97-AF65-F5344CB8AC3E}">
        <p14:creationId xmlns:p14="http://schemas.microsoft.com/office/powerpoint/2010/main" val="572745769"/>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he-IL" dirty="0"/>
          </a:p>
        </p:txBody>
      </p:sp>
      <p:sp>
        <p:nvSpPr>
          <p:cNvPr id="5" name="Slide Number Placeholder 4"/>
          <p:cNvSpPr>
            <a:spLocks noGrp="1"/>
          </p:cNvSpPr>
          <p:nvPr>
            <p:ph type="sldNum" sz="quarter" idx="12"/>
          </p:nvPr>
        </p:nvSpPr>
        <p:spPr>
          <a:xfrm>
            <a:off x="5656384" y="6356394"/>
            <a:ext cx="707293" cy="365125"/>
          </a:xfrm>
          <a:prstGeom prst="rect">
            <a:avLst/>
          </a:prstGeom>
        </p:spPr>
        <p:txBody>
          <a:bodyPr/>
          <a:lstStyle>
            <a:lvl1pPr>
              <a:defRPr>
                <a:solidFill>
                  <a:schemeClr val="bg1">
                    <a:lumMod val="50000"/>
                  </a:schemeClr>
                </a:solidFill>
                <a:latin typeface="Calibri" pitchFamily="34" charset="0"/>
                <a:cs typeface="Calibri" pitchFamily="34" charset="0"/>
              </a:defRPr>
            </a:lvl1pPr>
          </a:lstStyle>
          <a:p>
            <a:pPr algn="r" defTabSz="887513" rtl="1"/>
            <a:fld id="{81C4FE2C-0AE8-4F48-8AC3-A979C9CBCF9F}" type="slidenum">
              <a:rPr lang="he-IL" sz="2329" smtClean="0">
                <a:solidFill>
                  <a:srgbClr val="FFFFFF">
                    <a:lumMod val="50000"/>
                  </a:srgbClr>
                </a:solidFill>
              </a:rPr>
              <a:pPr algn="r" defTabSz="887513" rtl="1"/>
              <a:t>‹#›</a:t>
            </a:fld>
            <a:endParaRPr lang="he-IL" sz="2329" dirty="0">
              <a:solidFill>
                <a:srgbClr val="FFFFFF">
                  <a:lumMod val="50000"/>
                </a:srgbClr>
              </a:solidFill>
            </a:endParaRPr>
          </a:p>
        </p:txBody>
      </p:sp>
      <p:sp>
        <p:nvSpPr>
          <p:cNvPr id="8" name="Text Placeholder 7"/>
          <p:cNvSpPr>
            <a:spLocks noGrp="1"/>
          </p:cNvSpPr>
          <p:nvPr>
            <p:ph type="body" sz="quarter" idx="13"/>
          </p:nvPr>
        </p:nvSpPr>
        <p:spPr>
          <a:xfrm>
            <a:off x="9265140" y="99556"/>
            <a:ext cx="2782277" cy="233825"/>
          </a:xfrm>
        </p:spPr>
        <p:txBody>
          <a:bodyPr vert="horz" lIns="91307" tIns="45652" rIns="91307" bIns="45652" rtlCol="1" anchor="t" anchorCtr="0">
            <a:noAutofit/>
          </a:bodyPr>
          <a:lstStyle>
            <a:lvl1pPr algn="r" defTabSz="886219" rtl="0" eaLnBrk="1" latinLnBrk="0" hangingPunct="1">
              <a:spcBef>
                <a:spcPct val="0"/>
              </a:spcBef>
              <a:buNone/>
              <a:defRPr lang="en-US" sz="970" b="1" kern="1200" dirty="0" smtClean="0">
                <a:solidFill>
                  <a:schemeClr val="tx2"/>
                </a:solidFill>
                <a:latin typeface="Arial" pitchFamily="34" charset="0"/>
                <a:ea typeface="+mj-ea"/>
                <a:cs typeface="Arial" pitchFamily="34" charset="0"/>
              </a:defRPr>
            </a:lvl1pPr>
          </a:lstStyle>
          <a:p>
            <a:pPr lvl="0"/>
            <a:r>
              <a:rPr lang="he-IL"/>
              <a:t>ערוך סגנונות טקסט של תבנית בסיס</a:t>
            </a:r>
          </a:p>
        </p:txBody>
      </p:sp>
    </p:spTree>
    <p:extLst>
      <p:ext uri="{BB962C8B-B14F-4D97-AF65-F5344CB8AC3E}">
        <p14:creationId xmlns:p14="http://schemas.microsoft.com/office/powerpoint/2010/main" val="30948891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5656384" y="6356394"/>
            <a:ext cx="707293" cy="365125"/>
          </a:xfrm>
          <a:prstGeom prst="rect">
            <a:avLst/>
          </a:prstGeom>
        </p:spPr>
        <p:txBody>
          <a:bodyPr/>
          <a:lstStyle>
            <a:lvl1pPr>
              <a:defRPr>
                <a:solidFill>
                  <a:schemeClr val="bg1">
                    <a:lumMod val="50000"/>
                  </a:schemeClr>
                </a:solidFill>
                <a:latin typeface="Calibri" pitchFamily="34" charset="0"/>
                <a:cs typeface="Calibri" pitchFamily="34" charset="0"/>
              </a:defRPr>
            </a:lvl1pPr>
          </a:lstStyle>
          <a:p>
            <a:pPr algn="r" defTabSz="887513" rtl="1"/>
            <a:fld id="{81C4FE2C-0AE8-4F48-8AC3-A979C9CBCF9F}" type="slidenum">
              <a:rPr lang="he-IL" sz="2329" smtClean="0">
                <a:solidFill>
                  <a:srgbClr val="FFFFFF">
                    <a:lumMod val="50000"/>
                  </a:srgbClr>
                </a:solidFill>
              </a:rPr>
              <a:pPr algn="r" defTabSz="887513" rtl="1"/>
              <a:t>‹#›</a:t>
            </a:fld>
            <a:endParaRPr lang="he-IL" sz="2329" dirty="0">
              <a:solidFill>
                <a:srgbClr val="FFFFFF">
                  <a:lumMod val="50000"/>
                </a:srgbClr>
              </a:solidFill>
            </a:endParaRPr>
          </a:p>
        </p:txBody>
      </p:sp>
    </p:spTree>
    <p:extLst>
      <p:ext uri="{BB962C8B-B14F-4D97-AF65-F5344CB8AC3E}">
        <p14:creationId xmlns:p14="http://schemas.microsoft.com/office/powerpoint/2010/main" val="97012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1594038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829128" y="1093323"/>
            <a:ext cx="6505141" cy="849600"/>
          </a:xfrm>
        </p:spPr>
        <p:txBody>
          <a:bodyPr/>
          <a:lstStyle>
            <a:lvl1pPr>
              <a:defRPr sz="2735">
                <a:solidFill>
                  <a:schemeClr val="accent1"/>
                </a:solidFill>
              </a:defRPr>
            </a:lvl1pPr>
          </a:lstStyle>
          <a:p>
            <a:r>
              <a:rPr lang="he-IL"/>
              <a:t>לחץ כדי לערוך סגנון כותרת של תבנית בסיס</a:t>
            </a:r>
            <a:endParaRPr lang="en-GB" dirty="0"/>
          </a:p>
        </p:txBody>
      </p:sp>
      <p:sp>
        <p:nvSpPr>
          <p:cNvPr id="3" name="Subtitle 2"/>
          <p:cNvSpPr>
            <a:spLocks noGrp="1"/>
          </p:cNvSpPr>
          <p:nvPr>
            <p:ph type="subTitle" idx="1"/>
          </p:nvPr>
        </p:nvSpPr>
        <p:spPr>
          <a:xfrm>
            <a:off x="829128" y="2668129"/>
            <a:ext cx="6505141" cy="388186"/>
          </a:xfrm>
        </p:spPr>
        <p:txBody>
          <a:bodyPr>
            <a:normAutofit/>
          </a:bodyPr>
          <a:lstStyle>
            <a:lvl1pPr marL="0" indent="0" algn="l">
              <a:spcBef>
                <a:spcPts val="0"/>
              </a:spcBef>
              <a:buNone/>
              <a:defRPr sz="1412" b="0">
                <a:solidFill>
                  <a:schemeClr val="accent5"/>
                </a:solidFill>
              </a:defRPr>
            </a:lvl1pPr>
            <a:lvl2pPr marL="446139" indent="0" algn="ctr">
              <a:buNone/>
              <a:defRPr>
                <a:solidFill>
                  <a:schemeClr val="tx1">
                    <a:tint val="75000"/>
                  </a:schemeClr>
                </a:solidFill>
              </a:defRPr>
            </a:lvl2pPr>
            <a:lvl3pPr marL="892279" indent="0" algn="ctr">
              <a:buNone/>
              <a:defRPr>
                <a:solidFill>
                  <a:schemeClr val="tx1">
                    <a:tint val="75000"/>
                  </a:schemeClr>
                </a:solidFill>
              </a:defRPr>
            </a:lvl3pPr>
            <a:lvl4pPr marL="1338428" indent="0" algn="ctr">
              <a:buNone/>
              <a:defRPr>
                <a:solidFill>
                  <a:schemeClr val="tx1">
                    <a:tint val="75000"/>
                  </a:schemeClr>
                </a:solidFill>
              </a:defRPr>
            </a:lvl4pPr>
            <a:lvl5pPr marL="1784561" indent="0" algn="ctr">
              <a:buNone/>
              <a:defRPr>
                <a:solidFill>
                  <a:schemeClr val="tx1">
                    <a:tint val="75000"/>
                  </a:schemeClr>
                </a:solidFill>
              </a:defRPr>
            </a:lvl5pPr>
            <a:lvl6pPr marL="2230693" indent="0" algn="ctr">
              <a:buNone/>
              <a:defRPr>
                <a:solidFill>
                  <a:schemeClr val="tx1">
                    <a:tint val="75000"/>
                  </a:schemeClr>
                </a:solidFill>
              </a:defRPr>
            </a:lvl6pPr>
            <a:lvl7pPr marL="2676844" indent="0" algn="ctr">
              <a:buNone/>
              <a:defRPr>
                <a:solidFill>
                  <a:schemeClr val="tx1">
                    <a:tint val="75000"/>
                  </a:schemeClr>
                </a:solidFill>
              </a:defRPr>
            </a:lvl7pPr>
            <a:lvl8pPr marL="3122977" indent="0" algn="ctr">
              <a:buNone/>
              <a:defRPr>
                <a:solidFill>
                  <a:schemeClr val="tx1">
                    <a:tint val="75000"/>
                  </a:schemeClr>
                </a:solidFill>
              </a:defRPr>
            </a:lvl8pPr>
            <a:lvl9pPr marL="3569115" indent="0" algn="ctr">
              <a:buNone/>
              <a:defRPr>
                <a:solidFill>
                  <a:schemeClr val="tx1">
                    <a:tint val="75000"/>
                  </a:schemeClr>
                </a:solidFill>
              </a:defRPr>
            </a:lvl9pPr>
          </a:lstStyle>
          <a:p>
            <a:r>
              <a:rPr lang="he-IL"/>
              <a:t>לחץ כדי לערוך סגנון כותרת משנה של תבנית בסיס</a:t>
            </a:r>
            <a:endParaRPr lang="en-GB" dirty="0"/>
          </a:p>
        </p:txBody>
      </p:sp>
      <p:sp>
        <p:nvSpPr>
          <p:cNvPr id="14"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9"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
        <p:nvSpPr>
          <p:cNvPr id="11" name="Text Placeholder 5"/>
          <p:cNvSpPr>
            <a:spLocks noGrp="1"/>
          </p:cNvSpPr>
          <p:nvPr>
            <p:ph type="body" sz="quarter" idx="10"/>
          </p:nvPr>
        </p:nvSpPr>
        <p:spPr>
          <a:xfrm>
            <a:off x="829128" y="1953752"/>
            <a:ext cx="6505141" cy="702000"/>
          </a:xfrm>
        </p:spPr>
        <p:txBody>
          <a:bodyPr>
            <a:noAutofit/>
          </a:bodyPr>
          <a:lstStyle>
            <a:lvl1pPr marL="0" indent="0">
              <a:buNone/>
              <a:defRPr sz="2735">
                <a:solidFill>
                  <a:schemeClr val="accent2"/>
                </a:solidFill>
              </a:defRPr>
            </a:lvl1pPr>
          </a:lstStyle>
          <a:p>
            <a:pPr lvl="0"/>
            <a:r>
              <a:rPr lang="he-IL"/>
              <a:t>ערוך סגנונות טקסט של תבנית בסיס</a:t>
            </a:r>
          </a:p>
        </p:txBody>
      </p:sp>
    </p:spTree>
    <p:extLst>
      <p:ext uri="{BB962C8B-B14F-4D97-AF65-F5344CB8AC3E}">
        <p14:creationId xmlns:p14="http://schemas.microsoft.com/office/powerpoint/2010/main" val="3811428517"/>
      </p:ext>
    </p:extLst>
  </p:cSld>
  <p:clrMapOvr>
    <a:masterClrMapping/>
  </p:clrMapOvr>
  <p:transition>
    <p:fad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72654" y="317582"/>
            <a:ext cx="11060072" cy="555769"/>
          </a:xfrm>
        </p:spPr>
        <p:txBody>
          <a:bodyPr/>
          <a:lstStyle/>
          <a:p>
            <a:r>
              <a:rPr lang="he-IL"/>
              <a:t>לחץ כדי לערוך סגנון כותרת של תבנית בסיס</a:t>
            </a:r>
            <a:endParaRPr lang="en-GB" dirty="0"/>
          </a:p>
        </p:txBody>
      </p:sp>
      <p:sp>
        <p:nvSpPr>
          <p:cNvPr id="3" name="Content Placeholder 2"/>
          <p:cNvSpPr>
            <a:spLocks noGrp="1"/>
          </p:cNvSpPr>
          <p:nvPr>
            <p:ph sz="half" idx="1"/>
          </p:nvPr>
        </p:nvSpPr>
        <p:spPr>
          <a:xfrm>
            <a:off x="472654" y="1032144"/>
            <a:ext cx="5435505" cy="4604942"/>
          </a:xfrm>
          <a:prstGeom prst="rect">
            <a:avLst/>
          </a:prstGeom>
        </p:spPr>
        <p:txBody>
          <a:bodyPr rtlCol="0">
            <a:noAutofit/>
          </a:bodyPr>
          <a:lstStyle>
            <a:lvl1pPr algn="l" defTabSz="777501" rtl="0" eaLnBrk="1" latinLnBrk="0" hangingPunct="1">
              <a:spcBef>
                <a:spcPts val="0"/>
              </a:spcBef>
              <a:spcAft>
                <a:spcPts val="258"/>
              </a:spcAft>
              <a:buFont typeface="Arial" pitchFamily="34" charset="0"/>
              <a:defRPr lang="en-US" sz="941" kern="1200" dirty="0" smtClean="0">
                <a:solidFill>
                  <a:schemeClr val="tx1"/>
                </a:solidFill>
                <a:latin typeface="+mn-lt"/>
                <a:ea typeface="+mj-ea"/>
                <a:cs typeface="+mj-cs"/>
              </a:defRPr>
            </a:lvl1pPr>
            <a:lvl2pPr algn="l" defTabSz="777501" rtl="0" eaLnBrk="1" latinLnBrk="0" hangingPunct="1">
              <a:spcBef>
                <a:spcPts val="0"/>
              </a:spcBef>
              <a:spcAft>
                <a:spcPts val="258"/>
              </a:spcAft>
              <a:buFont typeface="Arial" pitchFamily="34" charset="0"/>
              <a:defRPr lang="en-US" sz="941" kern="1200" dirty="0" smtClean="0">
                <a:solidFill>
                  <a:schemeClr val="tx1"/>
                </a:solidFill>
                <a:latin typeface="+mn-lt"/>
                <a:ea typeface="+mj-ea"/>
                <a:cs typeface="+mj-cs"/>
              </a:defRPr>
            </a:lvl2pPr>
            <a:lvl3pPr algn="l" defTabSz="777501" rtl="0" eaLnBrk="1" latinLnBrk="0" hangingPunct="1">
              <a:spcBef>
                <a:spcPts val="0"/>
              </a:spcBef>
              <a:spcAft>
                <a:spcPts val="258"/>
              </a:spcAft>
              <a:buFont typeface="Arial" pitchFamily="34" charset="0"/>
              <a:defRPr lang="en-US" sz="941" kern="1200" dirty="0" smtClean="0">
                <a:solidFill>
                  <a:schemeClr val="tx1"/>
                </a:solidFill>
                <a:latin typeface="+mn-lt"/>
                <a:ea typeface="+mj-ea"/>
                <a:cs typeface="+mj-cs"/>
              </a:defRPr>
            </a:lvl3pPr>
            <a:lvl4pPr algn="l" defTabSz="777501" rtl="0" eaLnBrk="1" latinLnBrk="0" hangingPunct="1">
              <a:spcBef>
                <a:spcPts val="0"/>
              </a:spcBef>
              <a:spcAft>
                <a:spcPts val="258"/>
              </a:spcAft>
              <a:buFont typeface="Arial" pitchFamily="34" charset="0"/>
              <a:defRPr lang="en-US" sz="856" kern="1200" dirty="0" smtClean="0">
                <a:solidFill>
                  <a:schemeClr val="tx1"/>
                </a:solidFill>
                <a:latin typeface="+mn-lt"/>
                <a:ea typeface="+mj-ea"/>
                <a:cs typeface="+mj-cs"/>
              </a:defRPr>
            </a:lvl4pPr>
            <a:lvl5pPr algn="l" defTabSz="777501" rtl="0" eaLnBrk="1" latinLnBrk="0" hangingPunct="1">
              <a:spcBef>
                <a:spcPts val="0"/>
              </a:spcBef>
              <a:spcAft>
                <a:spcPts val="258"/>
              </a:spcAft>
              <a:buFont typeface="Arial" pitchFamily="34" charset="0"/>
              <a:defRPr lang="en-GB" sz="856" kern="1200" dirty="0" smtClean="0">
                <a:solidFill>
                  <a:schemeClr val="tx1"/>
                </a:solidFill>
                <a:latin typeface="+mn-lt"/>
                <a:ea typeface="+mj-ea"/>
                <a:cs typeface="+mj-cs"/>
              </a:defRPr>
            </a:lvl5pPr>
            <a:lvl6pPr>
              <a:defRPr sz="1370"/>
            </a:lvl6pPr>
            <a:lvl7pPr>
              <a:defRPr sz="1199"/>
            </a:lvl7pPr>
            <a:lvl8pPr>
              <a:defRPr sz="1199"/>
            </a:lvl8pPr>
            <a:lvl9pPr>
              <a:defRPr sz="1199"/>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4" name="Content Placeholder 3"/>
          <p:cNvSpPr>
            <a:spLocks noGrp="1"/>
          </p:cNvSpPr>
          <p:nvPr>
            <p:ph sz="half" idx="2"/>
          </p:nvPr>
        </p:nvSpPr>
        <p:spPr>
          <a:xfrm>
            <a:off x="6097219" y="1032144"/>
            <a:ext cx="5435505" cy="4604942"/>
          </a:xfrm>
          <a:prstGeom prst="rect">
            <a:avLst/>
          </a:prstGeom>
        </p:spPr>
        <p:txBody>
          <a:bodyPr rtlCol="0">
            <a:noAutofit/>
          </a:bodyPr>
          <a:lstStyle>
            <a:lvl1pPr algn="l" defTabSz="777501" rtl="0" eaLnBrk="1" latinLnBrk="0" hangingPunct="1">
              <a:spcBef>
                <a:spcPts val="0"/>
              </a:spcBef>
              <a:spcAft>
                <a:spcPts val="258"/>
              </a:spcAft>
              <a:buFont typeface="Arial" pitchFamily="34" charset="0"/>
              <a:defRPr lang="en-US" sz="941" kern="1200" smtClean="0">
                <a:solidFill>
                  <a:schemeClr val="tx1"/>
                </a:solidFill>
                <a:latin typeface="+mn-lt"/>
                <a:ea typeface="+mj-ea"/>
                <a:cs typeface="+mj-cs"/>
              </a:defRPr>
            </a:lvl1pPr>
            <a:lvl2pPr algn="l" defTabSz="777501" rtl="0" eaLnBrk="1" latinLnBrk="0" hangingPunct="1">
              <a:spcBef>
                <a:spcPts val="0"/>
              </a:spcBef>
              <a:spcAft>
                <a:spcPts val="258"/>
              </a:spcAft>
              <a:buFont typeface="Arial" pitchFamily="34" charset="0"/>
              <a:defRPr lang="en-US" sz="941" kern="1200" smtClean="0">
                <a:solidFill>
                  <a:schemeClr val="tx1"/>
                </a:solidFill>
                <a:latin typeface="+mn-lt"/>
                <a:ea typeface="+mj-ea"/>
                <a:cs typeface="+mj-cs"/>
              </a:defRPr>
            </a:lvl2pPr>
            <a:lvl3pPr algn="l" defTabSz="777501" rtl="0" eaLnBrk="1" latinLnBrk="0" hangingPunct="1">
              <a:spcBef>
                <a:spcPts val="0"/>
              </a:spcBef>
              <a:spcAft>
                <a:spcPts val="258"/>
              </a:spcAft>
              <a:buFont typeface="Arial" pitchFamily="34" charset="0"/>
              <a:defRPr lang="en-US" sz="941" kern="1200" smtClean="0">
                <a:solidFill>
                  <a:schemeClr val="tx1"/>
                </a:solidFill>
                <a:latin typeface="+mn-lt"/>
                <a:ea typeface="+mj-ea"/>
                <a:cs typeface="+mj-cs"/>
              </a:defRPr>
            </a:lvl3pPr>
            <a:lvl4pPr algn="l" defTabSz="777501" rtl="0" eaLnBrk="1" latinLnBrk="0" hangingPunct="1">
              <a:spcBef>
                <a:spcPts val="0"/>
              </a:spcBef>
              <a:spcAft>
                <a:spcPts val="258"/>
              </a:spcAft>
              <a:buFont typeface="Arial" pitchFamily="34" charset="0"/>
              <a:defRPr lang="en-US" sz="856" kern="1200" smtClean="0">
                <a:solidFill>
                  <a:schemeClr val="tx1"/>
                </a:solidFill>
                <a:latin typeface="+mn-lt"/>
                <a:ea typeface="+mj-ea"/>
                <a:cs typeface="+mj-cs"/>
              </a:defRPr>
            </a:lvl4pPr>
            <a:lvl5pPr algn="l" defTabSz="777501" rtl="0" eaLnBrk="1" latinLnBrk="0" hangingPunct="1">
              <a:spcBef>
                <a:spcPts val="0"/>
              </a:spcBef>
              <a:spcAft>
                <a:spcPts val="258"/>
              </a:spcAft>
              <a:buFont typeface="Arial" pitchFamily="34" charset="0"/>
              <a:defRPr lang="en-GB" sz="856" kern="1200" dirty="0" smtClean="0">
                <a:solidFill>
                  <a:schemeClr val="tx1"/>
                </a:solidFill>
                <a:latin typeface="+mn-lt"/>
                <a:ea typeface="+mj-ea"/>
                <a:cs typeface="+mj-cs"/>
              </a:defRPr>
            </a:lvl5pPr>
            <a:lvl6pPr>
              <a:defRPr sz="1370"/>
            </a:lvl6pPr>
            <a:lvl7pPr>
              <a:defRPr sz="1199"/>
            </a:lvl7pPr>
            <a:lvl8pPr>
              <a:defRPr sz="1199"/>
            </a:lvl8pPr>
            <a:lvl9pPr>
              <a:defRPr sz="1199"/>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7" name="Rectangle 4"/>
          <p:cNvSpPr>
            <a:spLocks noGrp="1" noChangeArrowheads="1"/>
          </p:cNvSpPr>
          <p:nvPr>
            <p:ph type="sldNum" sz="quarter" idx="4"/>
          </p:nvPr>
        </p:nvSpPr>
        <p:spPr bwMode="auto">
          <a:xfrm>
            <a:off x="609600" y="6589763"/>
            <a:ext cx="2540000" cy="115901"/>
          </a:xfrm>
          <a:prstGeom prst="rect">
            <a:avLst/>
          </a:prstGeom>
          <a:noFill/>
          <a:ln w="9525" algn="ctr">
            <a:noFill/>
            <a:miter lim="800000"/>
            <a:headEnd/>
            <a:tailEnd/>
          </a:ln>
          <a:effectLst/>
        </p:spPr>
        <p:txBody>
          <a:bodyPr vert="horz" wrap="square" lIns="91160" tIns="45579" rIns="91160" bIns="45579" numCol="1" anchor="ctr" anchorCtr="0" compatLnSpc="1">
            <a:prstTxWarp prst="textNoShape">
              <a:avLst/>
            </a:prstTxWarp>
            <a:spAutoFit/>
          </a:bodyPr>
          <a:lstStyle>
            <a:lvl1pPr algn="l" rtl="0">
              <a:lnSpc>
                <a:spcPct val="20000"/>
              </a:lnSpc>
              <a:defRPr sz="776">
                <a:solidFill>
                  <a:srgbClr val="000066"/>
                </a:solidFill>
                <a:latin typeface="Arial" pitchFamily="34" charset="0"/>
                <a:cs typeface="Arial" pitchFamily="34" charset="0"/>
              </a:defRPr>
            </a:lvl1pPr>
          </a:lstStyle>
          <a:p>
            <a:pPr defTabSz="887513">
              <a:defRPr/>
            </a:pPr>
            <a:fld id="{C72A5F00-3948-4AFE-B390-735CD6FB9134}" type="slidenum">
              <a:rPr lang="he-IL" smtClean="0"/>
              <a:pPr defTabSz="887513">
                <a:defRPr/>
              </a:pPr>
              <a:t>‹#›</a:t>
            </a:fld>
            <a:endParaRPr lang="en-US"/>
          </a:p>
        </p:txBody>
      </p:sp>
    </p:spTree>
    <p:extLst>
      <p:ext uri="{BB962C8B-B14F-4D97-AF65-F5344CB8AC3E}">
        <p14:creationId xmlns:p14="http://schemas.microsoft.com/office/powerpoint/2010/main" val="186513988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p:cSld name="1_Title and Content">
    <p:spTree>
      <p:nvGrpSpPr>
        <p:cNvPr id="1" name=""/>
        <p:cNvGrpSpPr/>
        <p:nvPr/>
      </p:nvGrpSpPr>
      <p:grpSpPr>
        <a:xfrm>
          <a:off x="0" y="0"/>
          <a:ext cx="0" cy="0"/>
          <a:chOff x="0" y="0"/>
          <a:chExt cx="0" cy="0"/>
        </a:xfrm>
      </p:grpSpPr>
      <p:graphicFrame>
        <p:nvGraphicFramePr>
          <p:cNvPr id="4" name="Rectangle 1" hidden="1"/>
          <p:cNvGraphicFramePr>
            <a:graphicFrameLocks/>
          </p:cNvGraphicFramePr>
          <p:nvPr>
            <p:custDataLst>
              <p:tags r:id="rId2"/>
            </p:custDataLst>
          </p:nvPr>
        </p:nvGraphicFramePr>
        <p:xfrm>
          <a:off x="1" y="0"/>
          <a:ext cx="194733" cy="158750"/>
        </p:xfrm>
        <a:graphic>
          <a:graphicData uri="http://schemas.openxmlformats.org/presentationml/2006/ole">
            <mc:AlternateContent xmlns:mc="http://schemas.openxmlformats.org/markup-compatibility/2006">
              <mc:Choice xmlns:v="urn:schemas-microsoft-com:vml" Requires="v">
                <p:oleObj spid="_x0000_s11282" name="think-cell Slide" r:id="rId4" imgW="0" imgH="0" progId="">
                  <p:embed/>
                </p:oleObj>
              </mc:Choice>
              <mc:Fallback>
                <p:oleObj name="think-cell Slide" r:id="rId4" imgW="0" imgH="0" progId="">
                  <p:embed/>
                  <p:pic>
                    <p:nvPicPr>
                      <p:cNvPr id="4" name="Rectangle 1" hidden="1"/>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194733"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itle Placeholder 1"/>
          <p:cNvSpPr>
            <a:spLocks noGrp="1"/>
          </p:cNvSpPr>
          <p:nvPr>
            <p:ph type="title"/>
          </p:nvPr>
        </p:nvSpPr>
        <p:spPr bwMode="auto">
          <a:xfrm>
            <a:off x="529174" y="300039"/>
            <a:ext cx="11133666" cy="595311"/>
          </a:xfrm>
          <a:prstGeom prst="rect">
            <a:avLst/>
          </a:prstGeom>
          <a:noFill/>
          <a:ln w="9525">
            <a:noFill/>
            <a:miter lim="800000"/>
            <a:headEnd/>
            <a:tailEnd/>
          </a:ln>
        </p:spPr>
        <p:txBody>
          <a:bodyPr/>
          <a:lstStyle/>
          <a:p>
            <a:pPr lvl="0"/>
            <a:r>
              <a:rPr lang="he-IL" noProof="0"/>
              <a:t>לחץ כדי לערוך סגנון כותרת של תבנית בסיס</a:t>
            </a:r>
            <a:endParaRPr lang="en-US" noProof="0" dirty="0"/>
          </a:p>
        </p:txBody>
      </p:sp>
      <p:sp>
        <p:nvSpPr>
          <p:cNvPr id="11" name="Text Placeholder 7"/>
          <p:cNvSpPr>
            <a:spLocks noGrp="1"/>
          </p:cNvSpPr>
          <p:nvPr>
            <p:ph type="body" sz="quarter" idx="12"/>
          </p:nvPr>
        </p:nvSpPr>
        <p:spPr>
          <a:xfrm>
            <a:off x="529207" y="1123967"/>
            <a:ext cx="11133668" cy="5186363"/>
          </a:xfrm>
          <a:prstGeom prst="rect">
            <a:avLst/>
          </a:prstGeom>
        </p:spPr>
        <p:txBody>
          <a:bodyPr wrap="square" lIns="0" tIns="0" rIns="0" bIns="0"/>
          <a:lstStyle>
            <a:lvl1pPr>
              <a:lnSpc>
                <a:spcPct val="106000"/>
              </a:lnSpc>
              <a:spcBef>
                <a:spcPts val="1305"/>
              </a:spcBef>
              <a:spcAft>
                <a:spcPts val="0"/>
              </a:spcAft>
              <a:defRPr/>
            </a:lvl1pPr>
            <a:lvl3pPr>
              <a:lnSpc>
                <a:spcPct val="106000"/>
              </a:lnSpc>
              <a:spcBef>
                <a:spcPts val="559"/>
              </a:spcBef>
              <a:spcAft>
                <a:spcPts val="0"/>
              </a:spcAft>
              <a:defRPr/>
            </a:lvl3pPr>
            <a:lvl4pPr>
              <a:lnSpc>
                <a:spcPct val="106000"/>
              </a:lnSpc>
              <a:spcBef>
                <a:spcPts val="559"/>
              </a:spcBef>
              <a:spcAft>
                <a:spcPts val="0"/>
              </a:spcAft>
              <a:defRPr/>
            </a:lvl4pPr>
            <a:lvl5pPr>
              <a:lnSpc>
                <a:spcPct val="106000"/>
              </a:lnSpc>
              <a:spcBef>
                <a:spcPts val="559"/>
              </a:spcBef>
              <a:spcAft>
                <a:spcPts val="0"/>
              </a:spcAft>
              <a:defRPr/>
            </a:lvl5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10" name="Text Box 7"/>
          <p:cNvSpPr txBox="1">
            <a:spLocks noChangeArrowheads="1"/>
          </p:cNvSpPr>
          <p:nvPr/>
        </p:nvSpPr>
        <p:spPr bwMode="auto">
          <a:xfrm>
            <a:off x="11210141" y="6624437"/>
            <a:ext cx="597920" cy="1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lvl="0" indent="0" algn="r" defTabSz="887513" rtl="1" eaLnBrk="0" fontAlgn="base" latinLnBrk="0" hangingPunct="0">
              <a:lnSpc>
                <a:spcPct val="100000"/>
              </a:lnSpc>
              <a:spcBef>
                <a:spcPct val="0"/>
              </a:spcBef>
              <a:spcAft>
                <a:spcPct val="0"/>
              </a:spcAft>
              <a:buClrTx/>
              <a:buSzTx/>
              <a:buFontTx/>
              <a:buNone/>
              <a:tabLst/>
              <a:defRPr/>
            </a:pPr>
            <a:r>
              <a:rPr kumimoji="0" lang="en-US" altLang="he-IL" sz="679" b="0" i="0" u="none" strike="noStrike" kern="1200" cap="none" spc="0" normalizeH="0" baseline="0" noProof="0" dirty="0">
                <a:ln>
                  <a:noFill/>
                </a:ln>
                <a:solidFill>
                  <a:srgbClr val="7F7F7F"/>
                </a:solidFill>
                <a:effectLst/>
                <a:uLnTx/>
                <a:uFillTx/>
                <a:latin typeface="Arial" pitchFamily="34" charset="0"/>
                <a:ea typeface="+mn-ea"/>
                <a:cs typeface="Arial" pitchFamily="34" charset="0"/>
              </a:rPr>
              <a:t>© 2016 Deloitte</a:t>
            </a:r>
          </a:p>
        </p:txBody>
      </p:sp>
      <p:sp>
        <p:nvSpPr>
          <p:cNvPr id="12" name="Text Box 7"/>
          <p:cNvSpPr txBox="1">
            <a:spLocks noChangeArrowheads="1"/>
          </p:cNvSpPr>
          <p:nvPr/>
        </p:nvSpPr>
        <p:spPr bwMode="auto">
          <a:xfrm>
            <a:off x="143280" y="6624437"/>
            <a:ext cx="105798" cy="1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lvl="0" indent="0" algn="r" defTabSz="887513" rtl="1" eaLnBrk="0" fontAlgn="base" latinLnBrk="0" hangingPunct="0">
              <a:lnSpc>
                <a:spcPct val="100000"/>
              </a:lnSpc>
              <a:spcBef>
                <a:spcPct val="0"/>
              </a:spcBef>
              <a:spcAft>
                <a:spcPct val="0"/>
              </a:spcAft>
              <a:buClrTx/>
              <a:buSzTx/>
              <a:buFontTx/>
              <a:buNone/>
              <a:tabLst/>
              <a:defRPr/>
            </a:pPr>
            <a:fld id="{762F11CD-8D2D-4428-B691-911EE90C2A31}" type="slidenum">
              <a:rPr kumimoji="0" lang="en-US" altLang="he-IL" sz="679" b="0" i="0" u="none" strike="noStrike" kern="1200" cap="none" spc="0" normalizeH="0" baseline="0" noProof="0" smtClean="0">
                <a:ln>
                  <a:noFill/>
                </a:ln>
                <a:solidFill>
                  <a:srgbClr val="7F7F7F"/>
                </a:solidFill>
                <a:effectLst/>
                <a:uLnTx/>
                <a:uFillTx/>
                <a:latin typeface="Arial" pitchFamily="34" charset="0"/>
                <a:ea typeface="+mn-ea"/>
                <a:cs typeface="Arial" pitchFamily="34" charset="0"/>
              </a:rPr>
              <a:pPr marL="0" marR="0" lvl="0" indent="0" algn="r" defTabSz="887513" rtl="1" eaLnBrk="0" fontAlgn="base" latinLnBrk="0" hangingPunct="0">
                <a:lnSpc>
                  <a:spcPct val="100000"/>
                </a:lnSpc>
                <a:spcBef>
                  <a:spcPct val="0"/>
                </a:spcBef>
                <a:spcAft>
                  <a:spcPct val="0"/>
                </a:spcAft>
                <a:buClrTx/>
                <a:buSzTx/>
                <a:buFontTx/>
                <a:buNone/>
                <a:tabLst/>
                <a:defRPr/>
              </a:pPr>
              <a:t>‹#›</a:t>
            </a:fld>
            <a:endParaRPr kumimoji="0" lang="en-US" altLang="he-IL" sz="679" b="0" i="0" u="none" strike="noStrike" kern="1200" cap="none" spc="0" normalizeH="0" baseline="0" noProof="0" dirty="0">
              <a:ln>
                <a:noFill/>
              </a:ln>
              <a:solidFill>
                <a:srgbClr val="7F7F7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353207593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1_11pt text single column">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680616" y="1220147"/>
            <a:ext cx="8849485" cy="4899665"/>
          </a:xfrm>
        </p:spPr>
        <p:txBody>
          <a:bodyPr/>
          <a:lstStyle>
            <a:lvl1pPr>
              <a:lnSpc>
                <a:spcPct val="100000"/>
              </a:lnSpc>
              <a:spcBef>
                <a:spcPts val="371"/>
              </a:spcBef>
              <a:spcAft>
                <a:spcPts val="0"/>
              </a:spcAft>
              <a:tabLst/>
              <a:defRPr sz="970">
                <a:solidFill>
                  <a:schemeClr val="accent2"/>
                </a:solidFill>
              </a:defRPr>
            </a:lvl1pPr>
            <a:lvl2pPr>
              <a:lnSpc>
                <a:spcPct val="100000"/>
              </a:lnSpc>
              <a:spcBef>
                <a:spcPts val="371"/>
              </a:spcBef>
              <a:spcAft>
                <a:spcPts val="0"/>
              </a:spcAft>
              <a:tabLst/>
              <a:defRPr sz="970" b="1">
                <a:solidFill>
                  <a:schemeClr val="accent3"/>
                </a:solidFill>
              </a:defRPr>
            </a:lvl2pPr>
            <a:lvl3pPr>
              <a:lnSpc>
                <a:spcPct val="100000"/>
              </a:lnSpc>
              <a:spcBef>
                <a:spcPts val="371"/>
              </a:spcBef>
              <a:spcAft>
                <a:spcPts val="0"/>
              </a:spcAft>
              <a:tabLst/>
              <a:defRPr sz="970" b="0">
                <a:solidFill>
                  <a:schemeClr val="tx1"/>
                </a:solidFill>
              </a:defRPr>
            </a:lvl3pPr>
            <a:lvl4pPr>
              <a:lnSpc>
                <a:spcPct val="100000"/>
              </a:lnSpc>
              <a:spcBef>
                <a:spcPts val="371"/>
              </a:spcBef>
              <a:spcAft>
                <a:spcPts val="0"/>
              </a:spcAft>
              <a:tabLst/>
              <a:defRPr sz="970" b="0">
                <a:solidFill>
                  <a:schemeClr val="tx1"/>
                </a:solidFill>
              </a:defRPr>
            </a:lvl4pPr>
            <a:lvl5pPr marL="332181" indent="-166656">
              <a:lnSpc>
                <a:spcPct val="100000"/>
              </a:lnSpc>
              <a:spcBef>
                <a:spcPts val="371"/>
              </a:spcBef>
              <a:spcAft>
                <a:spcPts val="0"/>
              </a:spcAft>
              <a:buFont typeface="Arial" pitchFamily="34" charset="0"/>
              <a:buChar char="‒"/>
              <a:tabLst/>
              <a:defRPr sz="970" b="0">
                <a:solidFill>
                  <a:schemeClr val="tx1"/>
                </a:solidFill>
                <a:latin typeface="Arial" pitchFamily="34" charset="0"/>
                <a:cs typeface="Arial" pitchFamily="34" charset="0"/>
              </a:defRPr>
            </a:lvl5pPr>
            <a:lvl6pPr>
              <a:lnSpc>
                <a:spcPct val="100000"/>
              </a:lnSpc>
              <a:spcBef>
                <a:spcPts val="371"/>
              </a:spcBef>
              <a:buSzPct val="80000"/>
              <a:buFont typeface="Wingdings" pitchFamily="2" charset="2"/>
              <a:buChar char="§"/>
              <a:defRPr sz="970"/>
            </a:lvl6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8" name="Text Placeholder 3"/>
          <p:cNvSpPr>
            <a:spLocks noGrp="1"/>
          </p:cNvSpPr>
          <p:nvPr>
            <p:ph type="body" sz="quarter" idx="14"/>
          </p:nvPr>
        </p:nvSpPr>
        <p:spPr>
          <a:xfrm>
            <a:off x="463837" y="294073"/>
            <a:ext cx="11066965" cy="902224"/>
          </a:xfrm>
        </p:spPr>
        <p:txBody>
          <a:bodyPr/>
          <a:lstStyle>
            <a:lvl1pPr>
              <a:lnSpc>
                <a:spcPts val="2962"/>
              </a:lnSpc>
              <a:spcAft>
                <a:spcPts val="0"/>
              </a:spcAft>
              <a:defRPr sz="2815" b="0">
                <a:solidFill>
                  <a:schemeClr val="accent1"/>
                </a:solidFill>
                <a:latin typeface="+mj-lt"/>
              </a:defRPr>
            </a:lvl1pPr>
            <a:lvl2pPr>
              <a:lnSpc>
                <a:spcPts val="2962"/>
              </a:lnSpc>
              <a:spcAft>
                <a:spcPts val="0"/>
              </a:spcAft>
              <a:defRPr sz="2815" b="0">
                <a:solidFill>
                  <a:schemeClr val="accent3"/>
                </a:solidFill>
                <a:latin typeface="+mj-lt"/>
              </a:defRPr>
            </a:lvl2pPr>
            <a:lvl3pPr>
              <a:lnSpc>
                <a:spcPts val="2962"/>
              </a:lnSpc>
              <a:spcAft>
                <a:spcPts val="0"/>
              </a:spcAft>
              <a:defRPr sz="2815" b="0">
                <a:latin typeface="+mj-lt"/>
              </a:defRPr>
            </a:lvl3pPr>
            <a:lvl4pPr>
              <a:lnSpc>
                <a:spcPts val="2962"/>
              </a:lnSpc>
              <a:spcAft>
                <a:spcPts val="0"/>
              </a:spcAft>
              <a:defRPr sz="2815" b="0">
                <a:latin typeface="+mj-lt"/>
              </a:defRPr>
            </a:lvl4pPr>
            <a:lvl5pPr>
              <a:lnSpc>
                <a:spcPts val="2962"/>
              </a:lnSpc>
              <a:spcAft>
                <a:spcPts val="0"/>
              </a:spcAft>
              <a:defRPr sz="2815" b="0">
                <a:latin typeface="+mj-lt"/>
              </a:defRPr>
            </a:lvl5pPr>
          </a:lstStyle>
          <a:p>
            <a:pPr lvl="0"/>
            <a:r>
              <a:rPr lang="he-IL"/>
              <a:t>ערוך סגנונות טקסט של תבנית בסיס</a:t>
            </a:r>
          </a:p>
        </p:txBody>
      </p:sp>
      <p:sp>
        <p:nvSpPr>
          <p:cNvPr id="10" name="Footer Placeholder 6"/>
          <p:cNvSpPr>
            <a:spLocks noGrp="1"/>
          </p:cNvSpPr>
          <p:nvPr>
            <p:ph type="ftr" sz="quarter" idx="3"/>
          </p:nvPr>
        </p:nvSpPr>
        <p:spPr>
          <a:xfrm>
            <a:off x="476259" y="6560991"/>
            <a:ext cx="3860800" cy="193954"/>
          </a:xfrm>
          <a:prstGeom prst="rect">
            <a:avLst/>
          </a:prstGeom>
        </p:spPr>
        <p:txBody>
          <a:bodyPr vert="horz" lIns="87228" tIns="43614" rIns="87228" bIns="43614" rtlCol="0" anchor="ctr" anchorCtr="0"/>
          <a:lstStyle>
            <a:lvl1pPr algn="ctr">
              <a:defRPr lang="en-US" sz="776" kern="1200" dirty="0" smtClean="0">
                <a:solidFill>
                  <a:srgbClr val="000000">
                    <a:tint val="75000"/>
                  </a:srgbClr>
                </a:solidFill>
                <a:latin typeface="Calibri" pitchFamily="34" charset="0"/>
                <a:ea typeface="+mn-ea"/>
                <a:cs typeface="Calibri" pitchFamily="34" charset="0"/>
              </a:defRPr>
            </a:lvl1pPr>
          </a:lstStyle>
          <a:p>
            <a:pPr algn="l" defTabSz="887513" rtl="1">
              <a:defRPr/>
            </a:pPr>
            <a:endParaRPr lang="he-IL"/>
          </a:p>
        </p:txBody>
      </p:sp>
      <p:sp>
        <p:nvSpPr>
          <p:cNvPr id="6" name="Rectangle 4"/>
          <p:cNvSpPr>
            <a:spLocks noGrp="1" noChangeArrowheads="1"/>
          </p:cNvSpPr>
          <p:nvPr>
            <p:ph type="sldNum" sz="quarter" idx="4"/>
          </p:nvPr>
        </p:nvSpPr>
        <p:spPr bwMode="auto">
          <a:xfrm>
            <a:off x="609600" y="6589763"/>
            <a:ext cx="2540000" cy="115901"/>
          </a:xfrm>
          <a:prstGeom prst="rect">
            <a:avLst/>
          </a:prstGeom>
          <a:noFill/>
          <a:ln w="9525" algn="ctr">
            <a:noFill/>
            <a:miter lim="800000"/>
            <a:headEnd/>
            <a:tailEnd/>
          </a:ln>
          <a:effectLst/>
        </p:spPr>
        <p:txBody>
          <a:bodyPr vert="horz" wrap="square" lIns="91160" tIns="45579" rIns="91160" bIns="45579" numCol="1" anchor="ctr" anchorCtr="0" compatLnSpc="1">
            <a:prstTxWarp prst="textNoShape">
              <a:avLst/>
            </a:prstTxWarp>
            <a:spAutoFit/>
          </a:bodyPr>
          <a:lstStyle>
            <a:lvl1pPr algn="l" rtl="0">
              <a:lnSpc>
                <a:spcPct val="20000"/>
              </a:lnSpc>
              <a:defRPr sz="776">
                <a:solidFill>
                  <a:srgbClr val="000066"/>
                </a:solidFill>
                <a:latin typeface="Arial" pitchFamily="34" charset="0"/>
                <a:cs typeface="Arial" pitchFamily="34" charset="0"/>
              </a:defRPr>
            </a:lvl1pPr>
          </a:lstStyle>
          <a:p>
            <a:pPr defTabSz="887513">
              <a:defRPr/>
            </a:pPr>
            <a:fld id="{C72A5F00-3948-4AFE-B390-735CD6FB9134}" type="slidenum">
              <a:rPr lang="he-IL" smtClean="0"/>
              <a:pPr defTabSz="887513">
                <a:defRPr/>
              </a:pPr>
              <a:t>‹#›</a:t>
            </a:fld>
            <a:endParaRPr lang="en-US"/>
          </a:p>
        </p:txBody>
      </p:sp>
    </p:spTree>
    <p:extLst>
      <p:ext uri="{BB962C8B-B14F-4D97-AF65-F5344CB8AC3E}">
        <p14:creationId xmlns:p14="http://schemas.microsoft.com/office/powerpoint/2010/main" val="297435602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 name="Title 1"/>
          <p:cNvSpPr>
            <a:spLocks noGrp="1"/>
          </p:cNvSpPr>
          <p:nvPr>
            <p:ph type="ctrTitle"/>
          </p:nvPr>
        </p:nvSpPr>
        <p:spPr>
          <a:xfrm>
            <a:off x="499210" y="1812927"/>
            <a:ext cx="6171941" cy="842400"/>
          </a:xfrm>
        </p:spPr>
        <p:txBody>
          <a:bodyPr>
            <a:noAutofit/>
          </a:bodyPr>
          <a:lstStyle>
            <a:lvl1pPr>
              <a:defRPr sz="2718">
                <a:solidFill>
                  <a:schemeClr val="accent1"/>
                </a:solidFill>
              </a:defRPr>
            </a:lvl1pPr>
          </a:lstStyle>
          <a:p>
            <a:r>
              <a:rPr lang="he-IL"/>
              <a:t>לחץ כדי לערוך סגנון כותרת של תבנית בסיס</a:t>
            </a:r>
            <a:endParaRPr lang="en-GB" dirty="0"/>
          </a:p>
        </p:txBody>
      </p:sp>
      <p:sp>
        <p:nvSpPr>
          <p:cNvPr id="3" name="Subtitle 2"/>
          <p:cNvSpPr>
            <a:spLocks noGrp="1"/>
          </p:cNvSpPr>
          <p:nvPr>
            <p:ph type="subTitle" idx="1"/>
          </p:nvPr>
        </p:nvSpPr>
        <p:spPr>
          <a:xfrm>
            <a:off x="499269" y="4357697"/>
            <a:ext cx="6171414" cy="1143008"/>
          </a:xfrm>
        </p:spPr>
        <p:txBody>
          <a:bodyPr>
            <a:normAutofit/>
          </a:bodyPr>
          <a:lstStyle>
            <a:lvl1pPr marL="0" indent="0" algn="l">
              <a:lnSpc>
                <a:spcPct val="120000"/>
              </a:lnSpc>
              <a:spcBef>
                <a:spcPts val="0"/>
              </a:spcBef>
              <a:spcAft>
                <a:spcPts val="0"/>
              </a:spcAft>
              <a:buNone/>
              <a:defRPr sz="1359" b="0">
                <a:solidFill>
                  <a:schemeClr val="accent5"/>
                </a:solidFill>
              </a:defRPr>
            </a:lvl1pPr>
            <a:lvl2pPr marL="440243" indent="0" algn="ctr">
              <a:buNone/>
              <a:defRPr>
                <a:solidFill>
                  <a:schemeClr val="tx1">
                    <a:tint val="75000"/>
                  </a:schemeClr>
                </a:solidFill>
              </a:defRPr>
            </a:lvl2pPr>
            <a:lvl3pPr marL="880486" indent="0" algn="ctr">
              <a:buNone/>
              <a:defRPr>
                <a:solidFill>
                  <a:schemeClr val="tx1">
                    <a:tint val="75000"/>
                  </a:schemeClr>
                </a:solidFill>
              </a:defRPr>
            </a:lvl3pPr>
            <a:lvl4pPr marL="1320738" indent="0" algn="ctr">
              <a:buNone/>
              <a:defRPr>
                <a:solidFill>
                  <a:schemeClr val="tx1">
                    <a:tint val="75000"/>
                  </a:schemeClr>
                </a:solidFill>
              </a:defRPr>
            </a:lvl4pPr>
            <a:lvl5pPr marL="1760974" indent="0" algn="ctr">
              <a:buNone/>
              <a:defRPr>
                <a:solidFill>
                  <a:schemeClr val="tx1">
                    <a:tint val="75000"/>
                  </a:schemeClr>
                </a:solidFill>
              </a:defRPr>
            </a:lvl5pPr>
            <a:lvl6pPr marL="2201210" indent="0" algn="ctr">
              <a:buNone/>
              <a:defRPr>
                <a:solidFill>
                  <a:schemeClr val="tx1">
                    <a:tint val="75000"/>
                  </a:schemeClr>
                </a:solidFill>
              </a:defRPr>
            </a:lvl6pPr>
            <a:lvl7pPr marL="2641466" indent="0" algn="ctr">
              <a:buNone/>
              <a:defRPr>
                <a:solidFill>
                  <a:schemeClr val="tx1">
                    <a:tint val="75000"/>
                  </a:schemeClr>
                </a:solidFill>
              </a:defRPr>
            </a:lvl7pPr>
            <a:lvl8pPr marL="3081700" indent="0" algn="ctr">
              <a:buNone/>
              <a:defRPr>
                <a:solidFill>
                  <a:schemeClr val="tx1">
                    <a:tint val="75000"/>
                  </a:schemeClr>
                </a:solidFill>
              </a:defRPr>
            </a:lvl8pPr>
            <a:lvl9pPr marL="3521942" indent="0" algn="ctr">
              <a:buNone/>
              <a:defRPr>
                <a:solidFill>
                  <a:schemeClr val="tx1">
                    <a:tint val="75000"/>
                  </a:schemeClr>
                </a:solidFill>
              </a:defRPr>
            </a:lvl9pPr>
          </a:lstStyle>
          <a:p>
            <a:r>
              <a:rPr lang="he-IL"/>
              <a:t>לחץ כדי לערוך סגנון כותרת משנה של תבנית בסיס</a:t>
            </a:r>
            <a:endParaRPr lang="en-GB" dirty="0"/>
          </a:p>
        </p:txBody>
      </p:sp>
      <p:sp>
        <p:nvSpPr>
          <p:cNvPr id="14"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
        <p:nvSpPr>
          <p:cNvPr id="8" name="Text Placeholder 5"/>
          <p:cNvSpPr>
            <a:spLocks noGrp="1"/>
          </p:cNvSpPr>
          <p:nvPr>
            <p:ph type="body" sz="quarter" idx="10"/>
          </p:nvPr>
        </p:nvSpPr>
        <p:spPr>
          <a:xfrm>
            <a:off x="500067" y="2663206"/>
            <a:ext cx="6172800" cy="1699200"/>
          </a:xfrm>
        </p:spPr>
        <p:txBody>
          <a:bodyPr>
            <a:noAutofit/>
          </a:bodyPr>
          <a:lstStyle>
            <a:lvl1pPr marL="0" indent="0">
              <a:buNone/>
              <a:defRPr sz="2718">
                <a:solidFill>
                  <a:schemeClr val="accent2"/>
                </a:solidFill>
              </a:defRPr>
            </a:lvl1pPr>
          </a:lstStyle>
          <a:p>
            <a:pPr lvl="0"/>
            <a:r>
              <a:rPr lang="he-IL"/>
              <a:t>ערוך סגנונות טקסט של תבנית בסיס</a:t>
            </a:r>
          </a:p>
        </p:txBody>
      </p:sp>
    </p:spTree>
    <p:extLst>
      <p:ext uri="{BB962C8B-B14F-4D97-AF65-F5344CB8AC3E}">
        <p14:creationId xmlns:p14="http://schemas.microsoft.com/office/powerpoint/2010/main" val="255388680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2" name="Title 1"/>
          <p:cNvSpPr>
            <a:spLocks noGrp="1"/>
          </p:cNvSpPr>
          <p:nvPr>
            <p:ph type="ctrTitle"/>
          </p:nvPr>
        </p:nvSpPr>
        <p:spPr>
          <a:xfrm>
            <a:off x="500845" y="1812927"/>
            <a:ext cx="3696000" cy="842400"/>
          </a:xfrm>
        </p:spPr>
        <p:txBody>
          <a:bodyPr/>
          <a:lstStyle>
            <a:lvl1pPr>
              <a:defRPr sz="2718">
                <a:solidFill>
                  <a:schemeClr val="accent1"/>
                </a:solidFill>
              </a:defRPr>
            </a:lvl1pPr>
          </a:lstStyle>
          <a:p>
            <a:r>
              <a:rPr lang="he-IL"/>
              <a:t>לחץ כדי לערוך סגנון כותרת של תבנית בסיס</a:t>
            </a:r>
            <a:endParaRPr lang="en-GB" dirty="0"/>
          </a:p>
        </p:txBody>
      </p:sp>
      <p:sp>
        <p:nvSpPr>
          <p:cNvPr id="3" name="Subtitle 2"/>
          <p:cNvSpPr>
            <a:spLocks noGrp="1"/>
          </p:cNvSpPr>
          <p:nvPr>
            <p:ph type="subTitle" idx="1"/>
          </p:nvPr>
        </p:nvSpPr>
        <p:spPr>
          <a:xfrm>
            <a:off x="500845" y="4357696"/>
            <a:ext cx="3696000" cy="1048554"/>
          </a:xfrm>
        </p:spPr>
        <p:txBody>
          <a:bodyPr>
            <a:normAutofit/>
          </a:bodyPr>
          <a:lstStyle>
            <a:lvl1pPr marL="0" indent="0" algn="l">
              <a:lnSpc>
                <a:spcPct val="120000"/>
              </a:lnSpc>
              <a:spcBef>
                <a:spcPts val="0"/>
              </a:spcBef>
              <a:buNone/>
              <a:defRPr sz="1359" b="0">
                <a:solidFill>
                  <a:schemeClr val="accent5"/>
                </a:solidFill>
              </a:defRPr>
            </a:lvl1pPr>
            <a:lvl2pPr marL="440243" indent="0" algn="ctr">
              <a:buNone/>
              <a:defRPr>
                <a:solidFill>
                  <a:schemeClr val="tx1">
                    <a:tint val="75000"/>
                  </a:schemeClr>
                </a:solidFill>
              </a:defRPr>
            </a:lvl2pPr>
            <a:lvl3pPr marL="880486" indent="0" algn="ctr">
              <a:buNone/>
              <a:defRPr>
                <a:solidFill>
                  <a:schemeClr val="tx1">
                    <a:tint val="75000"/>
                  </a:schemeClr>
                </a:solidFill>
              </a:defRPr>
            </a:lvl3pPr>
            <a:lvl4pPr marL="1320738" indent="0" algn="ctr">
              <a:buNone/>
              <a:defRPr>
                <a:solidFill>
                  <a:schemeClr val="tx1">
                    <a:tint val="75000"/>
                  </a:schemeClr>
                </a:solidFill>
              </a:defRPr>
            </a:lvl4pPr>
            <a:lvl5pPr marL="1760974" indent="0" algn="ctr">
              <a:buNone/>
              <a:defRPr>
                <a:solidFill>
                  <a:schemeClr val="tx1">
                    <a:tint val="75000"/>
                  </a:schemeClr>
                </a:solidFill>
              </a:defRPr>
            </a:lvl5pPr>
            <a:lvl6pPr marL="2201210" indent="0" algn="ctr">
              <a:buNone/>
              <a:defRPr>
                <a:solidFill>
                  <a:schemeClr val="tx1">
                    <a:tint val="75000"/>
                  </a:schemeClr>
                </a:solidFill>
              </a:defRPr>
            </a:lvl6pPr>
            <a:lvl7pPr marL="2641466" indent="0" algn="ctr">
              <a:buNone/>
              <a:defRPr>
                <a:solidFill>
                  <a:schemeClr val="tx1">
                    <a:tint val="75000"/>
                  </a:schemeClr>
                </a:solidFill>
              </a:defRPr>
            </a:lvl7pPr>
            <a:lvl8pPr marL="3081700" indent="0" algn="ctr">
              <a:buNone/>
              <a:defRPr>
                <a:solidFill>
                  <a:schemeClr val="tx1">
                    <a:tint val="75000"/>
                  </a:schemeClr>
                </a:solidFill>
              </a:defRPr>
            </a:lvl8pPr>
            <a:lvl9pPr marL="3521942" indent="0" algn="ctr">
              <a:buNone/>
              <a:defRPr>
                <a:solidFill>
                  <a:schemeClr val="tx1">
                    <a:tint val="75000"/>
                  </a:schemeClr>
                </a:solidFill>
              </a:defRPr>
            </a:lvl9pPr>
          </a:lstStyle>
          <a:p>
            <a:r>
              <a:rPr lang="he-IL"/>
              <a:t>לחץ כדי לערוך סגנון כותרת משנה של תבנית בסיס</a:t>
            </a:r>
            <a:endParaRPr lang="en-GB" dirty="0"/>
          </a:p>
        </p:txBody>
      </p:sp>
      <p:sp>
        <p:nvSpPr>
          <p:cNvPr id="14"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9"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
        <p:nvSpPr>
          <p:cNvPr id="11" name="Text Placeholder 5"/>
          <p:cNvSpPr>
            <a:spLocks noGrp="1"/>
          </p:cNvSpPr>
          <p:nvPr>
            <p:ph type="body" sz="quarter" idx="10"/>
          </p:nvPr>
        </p:nvSpPr>
        <p:spPr>
          <a:xfrm>
            <a:off x="500089" y="2663206"/>
            <a:ext cx="3696000" cy="1699200"/>
          </a:xfrm>
        </p:spPr>
        <p:txBody>
          <a:bodyPr>
            <a:noAutofit/>
          </a:bodyPr>
          <a:lstStyle>
            <a:lvl1pPr marL="0" indent="0">
              <a:buNone/>
              <a:defRPr sz="2718">
                <a:solidFill>
                  <a:schemeClr val="accent2"/>
                </a:solidFill>
              </a:defRPr>
            </a:lvl1pPr>
          </a:lstStyle>
          <a:p>
            <a:pPr lvl="0"/>
            <a:r>
              <a:rPr lang="he-IL"/>
              <a:t>ערוך סגנונות טקסט של תבנית בסיס</a:t>
            </a:r>
          </a:p>
        </p:txBody>
      </p:sp>
    </p:spTree>
    <p:extLst>
      <p:ext uri="{BB962C8B-B14F-4D97-AF65-F5344CB8AC3E}">
        <p14:creationId xmlns:p14="http://schemas.microsoft.com/office/powerpoint/2010/main" val="5020082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Slide 3">
    <p:spTree>
      <p:nvGrpSpPr>
        <p:cNvPr id="1" name=""/>
        <p:cNvGrpSpPr/>
        <p:nvPr/>
      </p:nvGrpSpPr>
      <p:grpSpPr>
        <a:xfrm>
          <a:off x="0" y="0"/>
          <a:ext cx="0" cy="0"/>
          <a:chOff x="0" y="0"/>
          <a:chExt cx="0" cy="0"/>
        </a:xfrm>
      </p:grpSpPr>
      <p:sp>
        <p:nvSpPr>
          <p:cNvPr id="2" name="Title 1"/>
          <p:cNvSpPr>
            <a:spLocks noGrp="1"/>
          </p:cNvSpPr>
          <p:nvPr>
            <p:ph type="ctrTitle"/>
          </p:nvPr>
        </p:nvSpPr>
        <p:spPr>
          <a:xfrm>
            <a:off x="829132" y="1093323"/>
            <a:ext cx="6505141" cy="849600"/>
          </a:xfrm>
        </p:spPr>
        <p:txBody>
          <a:bodyPr/>
          <a:lstStyle>
            <a:lvl1pPr>
              <a:defRPr sz="2718">
                <a:solidFill>
                  <a:schemeClr val="accent1"/>
                </a:solidFill>
              </a:defRPr>
            </a:lvl1pPr>
          </a:lstStyle>
          <a:p>
            <a:r>
              <a:rPr lang="he-IL"/>
              <a:t>לחץ כדי לערוך סגנון כותרת של תבנית בסיס</a:t>
            </a:r>
            <a:endParaRPr lang="en-GB" dirty="0"/>
          </a:p>
        </p:txBody>
      </p:sp>
      <p:sp>
        <p:nvSpPr>
          <p:cNvPr id="3" name="Subtitle 2"/>
          <p:cNvSpPr>
            <a:spLocks noGrp="1"/>
          </p:cNvSpPr>
          <p:nvPr>
            <p:ph type="subTitle" idx="1"/>
          </p:nvPr>
        </p:nvSpPr>
        <p:spPr>
          <a:xfrm>
            <a:off x="829132" y="2668129"/>
            <a:ext cx="6505141" cy="388186"/>
          </a:xfrm>
        </p:spPr>
        <p:txBody>
          <a:bodyPr>
            <a:normAutofit/>
          </a:bodyPr>
          <a:lstStyle>
            <a:lvl1pPr marL="0" indent="0" algn="l">
              <a:spcBef>
                <a:spcPts val="0"/>
              </a:spcBef>
              <a:buNone/>
              <a:defRPr sz="1359" b="0">
                <a:solidFill>
                  <a:schemeClr val="accent5"/>
                </a:solidFill>
              </a:defRPr>
            </a:lvl1pPr>
            <a:lvl2pPr marL="440243" indent="0" algn="ctr">
              <a:buNone/>
              <a:defRPr>
                <a:solidFill>
                  <a:schemeClr val="tx1">
                    <a:tint val="75000"/>
                  </a:schemeClr>
                </a:solidFill>
              </a:defRPr>
            </a:lvl2pPr>
            <a:lvl3pPr marL="880486" indent="0" algn="ctr">
              <a:buNone/>
              <a:defRPr>
                <a:solidFill>
                  <a:schemeClr val="tx1">
                    <a:tint val="75000"/>
                  </a:schemeClr>
                </a:solidFill>
              </a:defRPr>
            </a:lvl3pPr>
            <a:lvl4pPr marL="1320738" indent="0" algn="ctr">
              <a:buNone/>
              <a:defRPr>
                <a:solidFill>
                  <a:schemeClr val="tx1">
                    <a:tint val="75000"/>
                  </a:schemeClr>
                </a:solidFill>
              </a:defRPr>
            </a:lvl4pPr>
            <a:lvl5pPr marL="1760974" indent="0" algn="ctr">
              <a:buNone/>
              <a:defRPr>
                <a:solidFill>
                  <a:schemeClr val="tx1">
                    <a:tint val="75000"/>
                  </a:schemeClr>
                </a:solidFill>
              </a:defRPr>
            </a:lvl5pPr>
            <a:lvl6pPr marL="2201210" indent="0" algn="ctr">
              <a:buNone/>
              <a:defRPr>
                <a:solidFill>
                  <a:schemeClr val="tx1">
                    <a:tint val="75000"/>
                  </a:schemeClr>
                </a:solidFill>
              </a:defRPr>
            </a:lvl6pPr>
            <a:lvl7pPr marL="2641466" indent="0" algn="ctr">
              <a:buNone/>
              <a:defRPr>
                <a:solidFill>
                  <a:schemeClr val="tx1">
                    <a:tint val="75000"/>
                  </a:schemeClr>
                </a:solidFill>
              </a:defRPr>
            </a:lvl7pPr>
            <a:lvl8pPr marL="3081700" indent="0" algn="ctr">
              <a:buNone/>
              <a:defRPr>
                <a:solidFill>
                  <a:schemeClr val="tx1">
                    <a:tint val="75000"/>
                  </a:schemeClr>
                </a:solidFill>
              </a:defRPr>
            </a:lvl8pPr>
            <a:lvl9pPr marL="3521942" indent="0" algn="ctr">
              <a:buNone/>
              <a:defRPr>
                <a:solidFill>
                  <a:schemeClr val="tx1">
                    <a:tint val="75000"/>
                  </a:schemeClr>
                </a:solidFill>
              </a:defRPr>
            </a:lvl9pPr>
          </a:lstStyle>
          <a:p>
            <a:r>
              <a:rPr lang="he-IL"/>
              <a:t>לחץ כדי לערוך סגנון כותרת משנה של תבנית בסיס</a:t>
            </a:r>
            <a:endParaRPr lang="en-GB" dirty="0"/>
          </a:p>
        </p:txBody>
      </p:sp>
      <p:sp>
        <p:nvSpPr>
          <p:cNvPr id="14"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9"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
        <p:nvSpPr>
          <p:cNvPr id="11" name="Text Placeholder 5"/>
          <p:cNvSpPr>
            <a:spLocks noGrp="1"/>
          </p:cNvSpPr>
          <p:nvPr>
            <p:ph type="body" sz="quarter" idx="10"/>
          </p:nvPr>
        </p:nvSpPr>
        <p:spPr>
          <a:xfrm>
            <a:off x="829132" y="1953752"/>
            <a:ext cx="6505141" cy="702000"/>
          </a:xfrm>
        </p:spPr>
        <p:txBody>
          <a:bodyPr>
            <a:noAutofit/>
          </a:bodyPr>
          <a:lstStyle>
            <a:lvl1pPr marL="0" indent="0">
              <a:buNone/>
              <a:defRPr sz="2718">
                <a:solidFill>
                  <a:schemeClr val="accent2"/>
                </a:solidFill>
              </a:defRPr>
            </a:lvl1pPr>
          </a:lstStyle>
          <a:p>
            <a:pPr lvl="0"/>
            <a:r>
              <a:rPr lang="he-IL"/>
              <a:t>ערוך סגנונות טקסט של תבנית בסיס</a:t>
            </a:r>
          </a:p>
        </p:txBody>
      </p:sp>
    </p:spTree>
    <p:extLst>
      <p:ext uri="{BB962C8B-B14F-4D97-AF65-F5344CB8AC3E}">
        <p14:creationId xmlns:p14="http://schemas.microsoft.com/office/powerpoint/2010/main" val="1460972757"/>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96" y="765175"/>
            <a:ext cx="11184000" cy="969282"/>
          </a:xfrm>
        </p:spPr>
        <p:txBody>
          <a:bodyPr>
            <a:normAutofit/>
          </a:bodyPr>
          <a:lstStyle>
            <a:lvl1pPr marL="0" indent="0">
              <a:buNone/>
              <a:defRPr sz="2912" b="0">
                <a:solidFill>
                  <a:schemeClr val="accent5"/>
                </a:solidFill>
              </a:defRPr>
            </a:lvl1pPr>
          </a:lstStyle>
          <a:p>
            <a:pPr lvl="0"/>
            <a:r>
              <a:rPr lang="he-IL"/>
              <a:t>ערוך סגנונות טקסט של תבנית בסיס</a:t>
            </a:r>
          </a:p>
        </p:txBody>
      </p:sp>
      <p:sp>
        <p:nvSpPr>
          <p:cNvPr id="14" name="Title Placeholder 1"/>
          <p:cNvSpPr>
            <a:spLocks noGrp="1"/>
          </p:cNvSpPr>
          <p:nvPr>
            <p:ph type="title"/>
          </p:nvPr>
        </p:nvSpPr>
        <p:spPr>
          <a:xfrm>
            <a:off x="493496" y="295683"/>
            <a:ext cx="11184000" cy="469492"/>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20" name="Text Placeholder 19"/>
          <p:cNvSpPr>
            <a:spLocks noGrp="1"/>
          </p:cNvSpPr>
          <p:nvPr>
            <p:ph type="body" sz="quarter" idx="14"/>
          </p:nvPr>
        </p:nvSpPr>
        <p:spPr>
          <a:xfrm>
            <a:off x="494410" y="1803543"/>
            <a:ext cx="11184000" cy="4536000"/>
          </a:xfrm>
        </p:spPr>
        <p:txBody>
          <a:bodyPr/>
          <a:lstStyle>
            <a:lvl1pPr marL="0" indent="0">
              <a:buNone/>
              <a:defRPr/>
            </a:lvl1pPr>
            <a:lvl2pPr marL="256802" indent="-256802">
              <a:buFont typeface="Arial" pitchFamily="34" charset="0"/>
              <a:buChar char="•"/>
              <a:defRPr/>
            </a:lvl2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5"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
        <p:nvSpPr>
          <p:cNvPr id="6"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Tree>
    <p:extLst>
      <p:ext uri="{BB962C8B-B14F-4D97-AF65-F5344CB8AC3E}">
        <p14:creationId xmlns:p14="http://schemas.microsoft.com/office/powerpoint/2010/main" val="134580081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96" y="295688"/>
            <a:ext cx="11184000" cy="990177"/>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20" name="Text Placeholder 19"/>
          <p:cNvSpPr>
            <a:spLocks noGrp="1"/>
          </p:cNvSpPr>
          <p:nvPr>
            <p:ph type="body" sz="quarter" idx="14"/>
          </p:nvPr>
        </p:nvSpPr>
        <p:spPr>
          <a:xfrm>
            <a:off x="494410" y="1805674"/>
            <a:ext cx="11184000" cy="4545033"/>
          </a:xfrm>
        </p:spPr>
        <p:txBody>
          <a:bodyPr/>
          <a:lstStyle>
            <a:lvl1pPr marL="0" indent="0" algn="l">
              <a:buNone/>
              <a:defRPr/>
            </a:lvl1pPr>
            <a:lvl2pPr marL="256802" indent="-256802">
              <a:buFont typeface="Arial" pitchFamily="34" charset="0"/>
              <a:buChar char="•"/>
              <a:defRPr/>
            </a:lvl2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5"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
        <p:nvSpPr>
          <p:cNvPr id="6"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Tree>
    <p:extLst>
      <p:ext uri="{BB962C8B-B14F-4D97-AF65-F5344CB8AC3E}">
        <p14:creationId xmlns:p14="http://schemas.microsoft.com/office/powerpoint/2010/main" val="285968088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96" y="295683"/>
            <a:ext cx="11184000" cy="469492"/>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9" name="Text Placeholder 8"/>
          <p:cNvSpPr>
            <a:spLocks noGrp="1"/>
          </p:cNvSpPr>
          <p:nvPr>
            <p:ph type="body" sz="quarter" idx="13"/>
          </p:nvPr>
        </p:nvSpPr>
        <p:spPr>
          <a:xfrm>
            <a:off x="493496" y="765175"/>
            <a:ext cx="11184000" cy="969282"/>
          </a:xfrm>
        </p:spPr>
        <p:txBody>
          <a:bodyPr>
            <a:normAutofit/>
          </a:bodyPr>
          <a:lstStyle>
            <a:lvl1pPr marL="0" indent="0">
              <a:buNone/>
              <a:defRPr sz="2912" b="0">
                <a:solidFill>
                  <a:schemeClr val="accent5"/>
                </a:solidFill>
              </a:defRPr>
            </a:lvl1pPr>
          </a:lstStyle>
          <a:p>
            <a:pPr lvl="0"/>
            <a:r>
              <a:rPr lang="he-IL"/>
              <a:t>ערוך סגנונות טקסט של תבנית בסיס</a:t>
            </a:r>
          </a:p>
        </p:txBody>
      </p:sp>
      <p:sp>
        <p:nvSpPr>
          <p:cNvPr id="20" name="Text Placeholder 19"/>
          <p:cNvSpPr>
            <a:spLocks noGrp="1"/>
          </p:cNvSpPr>
          <p:nvPr>
            <p:ph type="body" sz="quarter" idx="14"/>
          </p:nvPr>
        </p:nvSpPr>
        <p:spPr>
          <a:xfrm>
            <a:off x="494409" y="1803543"/>
            <a:ext cx="5520000" cy="4536000"/>
          </a:xfrm>
        </p:spPr>
        <p:txBody>
          <a:bodyPr/>
          <a:lstStyle>
            <a:lvl4pPr marL="519725" indent="-262919">
              <a:defRPr/>
            </a:lvl4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5"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
        <p:nvSpPr>
          <p:cNvPr id="6"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8" name="Chart Placeholder 7"/>
          <p:cNvSpPr>
            <a:spLocks noGrp="1"/>
          </p:cNvSpPr>
          <p:nvPr>
            <p:ph type="chart" sz="quarter" idx="15"/>
          </p:nvPr>
        </p:nvSpPr>
        <p:spPr>
          <a:xfrm>
            <a:off x="6191255" y="1803543"/>
            <a:ext cx="5520000" cy="4536000"/>
          </a:xfrm>
        </p:spPr>
        <p:txBody>
          <a:bodyPr/>
          <a:lstStyle/>
          <a:p>
            <a:r>
              <a:rPr lang="he-IL"/>
              <a:t>לחץ על הסמל כדי להוסיף תרשים</a:t>
            </a:r>
            <a:endParaRPr lang="en-GB" dirty="0"/>
          </a:p>
        </p:txBody>
      </p:sp>
    </p:spTree>
    <p:extLst>
      <p:ext uri="{BB962C8B-B14F-4D97-AF65-F5344CB8AC3E}">
        <p14:creationId xmlns:p14="http://schemas.microsoft.com/office/powerpoint/2010/main" val="114389230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lvl1pPr>
            <a:lvl2pPr marL="256802" indent="-256802">
              <a:buFont typeface="Arial" pitchFamily="34" charset="0"/>
              <a:buChar char="•"/>
              <a:tabLst/>
              <a:defRPr/>
            </a:lvl2pPr>
            <a:lvl3pPr marL="256802" indent="-256802">
              <a:buFont typeface="Arial" pitchFamily="34" charset="0"/>
              <a:buChar char="•"/>
              <a:defRPr i="1"/>
            </a:lvl3pPr>
            <a:lvl4pPr marL="519725" indent="-262919">
              <a:buFont typeface="Arial" pitchFamily="34" charset="0"/>
              <a:buChar char="−"/>
              <a:defRPr i="0"/>
            </a:lvl4pPr>
            <a:lvl5pPr marL="776537" indent="-256802">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96" y="295683"/>
            <a:ext cx="11184000" cy="469492"/>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17" name="Text Placeholder 8"/>
          <p:cNvSpPr>
            <a:spLocks noGrp="1"/>
          </p:cNvSpPr>
          <p:nvPr>
            <p:ph type="body" sz="quarter" idx="13"/>
          </p:nvPr>
        </p:nvSpPr>
        <p:spPr>
          <a:xfrm>
            <a:off x="493496" y="765175"/>
            <a:ext cx="11184000" cy="969282"/>
          </a:xfrm>
        </p:spPr>
        <p:txBody>
          <a:bodyPr>
            <a:normAutofit/>
          </a:bodyPr>
          <a:lstStyle>
            <a:lvl1pPr marL="0" indent="0">
              <a:buNone/>
              <a:defRPr sz="2912" b="0">
                <a:solidFill>
                  <a:schemeClr val="accent5"/>
                </a:solidFill>
              </a:defRPr>
            </a:lvl1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Tree>
    <p:extLst>
      <p:ext uri="{BB962C8B-B14F-4D97-AF65-F5344CB8AC3E}">
        <p14:creationId xmlns:p14="http://schemas.microsoft.com/office/powerpoint/2010/main" val="4679978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493496" y="765175"/>
            <a:ext cx="11184000" cy="969282"/>
          </a:xfrm>
        </p:spPr>
        <p:txBody>
          <a:bodyPr>
            <a:normAutofit/>
          </a:bodyPr>
          <a:lstStyle>
            <a:lvl1pPr marL="0" indent="0">
              <a:buNone/>
              <a:defRPr sz="2911" b="0">
                <a:solidFill>
                  <a:schemeClr val="accent5"/>
                </a:solidFill>
              </a:defRPr>
            </a:lvl1pPr>
          </a:lstStyle>
          <a:p>
            <a:pPr lvl="0"/>
            <a:r>
              <a:rPr lang="he-IL"/>
              <a:t>ערוך סגנונות טקסט של תבנית בסיס</a:t>
            </a:r>
          </a:p>
        </p:txBody>
      </p:sp>
      <p:sp>
        <p:nvSpPr>
          <p:cNvPr id="14" name="Title Placeholder 1"/>
          <p:cNvSpPr>
            <a:spLocks noGrp="1"/>
          </p:cNvSpPr>
          <p:nvPr>
            <p:ph type="title"/>
          </p:nvPr>
        </p:nvSpPr>
        <p:spPr>
          <a:xfrm>
            <a:off x="493496" y="295683"/>
            <a:ext cx="11184000" cy="469492"/>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20" name="Text Placeholder 19"/>
          <p:cNvSpPr>
            <a:spLocks noGrp="1"/>
          </p:cNvSpPr>
          <p:nvPr>
            <p:ph type="body" sz="quarter" idx="14"/>
          </p:nvPr>
        </p:nvSpPr>
        <p:spPr>
          <a:xfrm>
            <a:off x="494408" y="1803543"/>
            <a:ext cx="11184000" cy="4536000"/>
          </a:xfrm>
        </p:spPr>
        <p:txBody>
          <a:bodyPr/>
          <a:lstStyle>
            <a:lvl1pPr marL="0" indent="0">
              <a:buNone/>
              <a:defRPr/>
            </a:lvl1pPr>
            <a:lvl2pPr marL="260242" indent="-260242">
              <a:buFont typeface="Arial" pitchFamily="34" charset="0"/>
              <a:buChar char="•"/>
              <a:defRPr/>
            </a:lvl2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5"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
        <p:nvSpPr>
          <p:cNvPr id="6"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2061148402"/>
      </p:ext>
    </p:extLst>
  </p:cSld>
  <p:clrMapOvr>
    <a:masterClrMapping/>
  </p:clrMapOvr>
  <p:transition>
    <p:fade/>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Qualifica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716" y="2238204"/>
            <a:ext cx="5496000" cy="1800000"/>
          </a:xfrm>
        </p:spPr>
        <p:txBody>
          <a:bodyPr/>
          <a:lstStyle>
            <a:lvl1pPr marL="0" indent="0">
              <a:spcBef>
                <a:spcPts val="582"/>
              </a:spcBef>
              <a:buNone/>
              <a:defRPr b="0"/>
            </a:lvl1pPr>
            <a:lvl2pPr marL="261380" indent="-261380">
              <a:spcBef>
                <a:spcPts val="582"/>
              </a:spcBef>
              <a:buFont typeface="Arial" pitchFamily="34" charset="0"/>
              <a:buChar char="•"/>
              <a:tabLst/>
              <a:defRPr/>
            </a:lvl2pPr>
            <a:lvl3pPr marL="264452" indent="-264452">
              <a:spcBef>
                <a:spcPts val="582"/>
              </a:spcBef>
              <a:buFont typeface="Arial" pitchFamily="34" charset="0"/>
              <a:buChar char="•"/>
              <a:defRPr i="1"/>
            </a:lvl3pPr>
            <a:lvl4pPr marL="515140" indent="-253753">
              <a:spcBef>
                <a:spcPts val="582"/>
              </a:spcBef>
              <a:buFont typeface="Arial" pitchFamily="34" charset="0"/>
              <a:buChar char="−"/>
              <a:defRPr i="0"/>
            </a:lvl4pPr>
            <a:lvl5pPr marL="776537" indent="-261380">
              <a:spcBef>
                <a:spcPts val="582"/>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96" y="295683"/>
            <a:ext cx="11184000" cy="469492"/>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17" name="Text Placeholder 8"/>
          <p:cNvSpPr>
            <a:spLocks noGrp="1"/>
          </p:cNvSpPr>
          <p:nvPr>
            <p:ph type="body" sz="quarter" idx="13"/>
          </p:nvPr>
        </p:nvSpPr>
        <p:spPr>
          <a:xfrm>
            <a:off x="493496" y="765175"/>
            <a:ext cx="11184000" cy="969282"/>
          </a:xfrm>
        </p:spPr>
        <p:txBody>
          <a:bodyPr>
            <a:normAutofit/>
          </a:bodyPr>
          <a:lstStyle>
            <a:lvl1pPr marL="0" indent="0">
              <a:buNone/>
              <a:defRPr sz="2912" b="0">
                <a:solidFill>
                  <a:schemeClr val="accent5"/>
                </a:solidFill>
              </a:defRPr>
            </a:lvl1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
        <p:nvSpPr>
          <p:cNvPr id="9" name="Text Placeholder 8"/>
          <p:cNvSpPr>
            <a:spLocks noGrp="1"/>
          </p:cNvSpPr>
          <p:nvPr>
            <p:ph type="body" sz="quarter" idx="14"/>
          </p:nvPr>
        </p:nvSpPr>
        <p:spPr>
          <a:xfrm>
            <a:off x="495717" y="1809636"/>
            <a:ext cx="5496000" cy="357187"/>
          </a:xfrm>
          <a:solidFill>
            <a:schemeClr val="accent3"/>
          </a:solidFill>
        </p:spPr>
        <p:txBody>
          <a:bodyPr anchor="ctr" anchorCtr="0"/>
          <a:lstStyle>
            <a:lvl1pPr marL="84070" indent="0">
              <a:buNone/>
              <a:defRPr>
                <a:solidFill>
                  <a:schemeClr val="bg1"/>
                </a:solidFill>
              </a:defRPr>
            </a:lvl1pPr>
          </a:lstStyle>
          <a:p>
            <a:pPr lvl="0"/>
            <a:r>
              <a:rPr lang="he-IL"/>
              <a:t>ערוך סגנונות טקסט של תבנית בסיס</a:t>
            </a:r>
          </a:p>
        </p:txBody>
      </p:sp>
      <p:sp>
        <p:nvSpPr>
          <p:cNvPr id="10" name="Content Placeholder 2"/>
          <p:cNvSpPr>
            <a:spLocks noGrp="1"/>
          </p:cNvSpPr>
          <p:nvPr>
            <p:ph idx="15"/>
          </p:nvPr>
        </p:nvSpPr>
        <p:spPr>
          <a:xfrm>
            <a:off x="495716" y="4487658"/>
            <a:ext cx="5496000" cy="1800000"/>
          </a:xfrm>
        </p:spPr>
        <p:txBody>
          <a:bodyPr/>
          <a:lstStyle>
            <a:lvl1pPr marL="0" indent="0">
              <a:spcBef>
                <a:spcPts val="582"/>
              </a:spcBef>
              <a:buNone/>
              <a:defRPr b="0"/>
            </a:lvl1pPr>
            <a:lvl2pPr marL="261380" indent="-261380">
              <a:spcBef>
                <a:spcPts val="582"/>
              </a:spcBef>
              <a:buFont typeface="Arial" pitchFamily="34" charset="0"/>
              <a:buChar char="•"/>
              <a:tabLst/>
              <a:defRPr/>
            </a:lvl2pPr>
            <a:lvl3pPr marL="264452" indent="-264452">
              <a:spcBef>
                <a:spcPts val="582"/>
              </a:spcBef>
              <a:buFont typeface="Arial" pitchFamily="34" charset="0"/>
              <a:buChar char="•"/>
              <a:defRPr i="1"/>
            </a:lvl3pPr>
            <a:lvl4pPr marL="515140" indent="-253753">
              <a:spcBef>
                <a:spcPts val="582"/>
              </a:spcBef>
              <a:buFont typeface="Arial" pitchFamily="34" charset="0"/>
              <a:buChar char="−"/>
              <a:defRPr i="0"/>
            </a:lvl4pPr>
            <a:lvl5pPr marL="776537" indent="-261380">
              <a:spcBef>
                <a:spcPts val="582"/>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1" name="Text Placeholder 8"/>
          <p:cNvSpPr>
            <a:spLocks noGrp="1"/>
          </p:cNvSpPr>
          <p:nvPr>
            <p:ph type="body" sz="quarter" idx="16"/>
          </p:nvPr>
        </p:nvSpPr>
        <p:spPr>
          <a:xfrm>
            <a:off x="495717" y="4059087"/>
            <a:ext cx="5496000" cy="357187"/>
          </a:xfrm>
          <a:solidFill>
            <a:schemeClr val="accent3"/>
          </a:solidFill>
        </p:spPr>
        <p:txBody>
          <a:bodyPr anchor="ctr" anchorCtr="0"/>
          <a:lstStyle>
            <a:lvl1pPr marL="84070" indent="0">
              <a:buNone/>
              <a:defRPr>
                <a:solidFill>
                  <a:schemeClr val="bg1"/>
                </a:solidFill>
              </a:defRPr>
            </a:lvl1pPr>
          </a:lstStyle>
          <a:p>
            <a:pPr lvl="0"/>
            <a:r>
              <a:rPr lang="he-IL"/>
              <a:t>ערוך סגנונות טקסט של תבנית בסיס</a:t>
            </a:r>
          </a:p>
        </p:txBody>
      </p:sp>
      <p:sp>
        <p:nvSpPr>
          <p:cNvPr id="12" name="Content Placeholder 2"/>
          <p:cNvSpPr>
            <a:spLocks noGrp="1"/>
          </p:cNvSpPr>
          <p:nvPr>
            <p:ph idx="17"/>
          </p:nvPr>
        </p:nvSpPr>
        <p:spPr>
          <a:xfrm>
            <a:off x="6161041" y="2238204"/>
            <a:ext cx="5496000" cy="1800000"/>
          </a:xfrm>
        </p:spPr>
        <p:txBody>
          <a:bodyPr/>
          <a:lstStyle>
            <a:lvl1pPr marL="0" indent="0">
              <a:spcBef>
                <a:spcPts val="582"/>
              </a:spcBef>
              <a:buNone/>
              <a:defRPr b="0"/>
            </a:lvl1pPr>
            <a:lvl2pPr marL="261380" indent="-261380">
              <a:spcBef>
                <a:spcPts val="582"/>
              </a:spcBef>
              <a:buFont typeface="Arial" pitchFamily="34" charset="0"/>
              <a:buChar char="•"/>
              <a:tabLst/>
              <a:defRPr/>
            </a:lvl2pPr>
            <a:lvl3pPr marL="264452" indent="-264452">
              <a:spcBef>
                <a:spcPts val="582"/>
              </a:spcBef>
              <a:buFont typeface="Arial" pitchFamily="34" charset="0"/>
              <a:buChar char="•"/>
              <a:defRPr i="1"/>
            </a:lvl3pPr>
            <a:lvl4pPr marL="515140" indent="-253753">
              <a:spcBef>
                <a:spcPts val="582"/>
              </a:spcBef>
              <a:buFont typeface="Arial" pitchFamily="34" charset="0"/>
              <a:buChar char="−"/>
              <a:defRPr i="0"/>
            </a:lvl4pPr>
            <a:lvl5pPr marL="776537" indent="-261380">
              <a:spcBef>
                <a:spcPts val="582"/>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3" name="Text Placeholder 8"/>
          <p:cNvSpPr>
            <a:spLocks noGrp="1"/>
          </p:cNvSpPr>
          <p:nvPr>
            <p:ph type="body" sz="quarter" idx="18"/>
          </p:nvPr>
        </p:nvSpPr>
        <p:spPr>
          <a:xfrm>
            <a:off x="6161041" y="1809636"/>
            <a:ext cx="5496000" cy="357187"/>
          </a:xfrm>
          <a:solidFill>
            <a:schemeClr val="accent3"/>
          </a:solidFill>
        </p:spPr>
        <p:txBody>
          <a:bodyPr anchor="ctr" anchorCtr="0"/>
          <a:lstStyle>
            <a:lvl1pPr marL="84070" indent="0">
              <a:buNone/>
              <a:defRPr>
                <a:solidFill>
                  <a:schemeClr val="bg1"/>
                </a:solidFill>
              </a:defRPr>
            </a:lvl1pPr>
          </a:lstStyle>
          <a:p>
            <a:pPr lvl="0"/>
            <a:r>
              <a:rPr lang="he-IL"/>
              <a:t>ערוך סגנונות טקסט של תבנית בסיס</a:t>
            </a:r>
          </a:p>
        </p:txBody>
      </p:sp>
      <p:sp>
        <p:nvSpPr>
          <p:cNvPr id="14" name="Content Placeholder 2"/>
          <p:cNvSpPr>
            <a:spLocks noGrp="1"/>
          </p:cNvSpPr>
          <p:nvPr>
            <p:ph idx="19"/>
          </p:nvPr>
        </p:nvSpPr>
        <p:spPr>
          <a:xfrm>
            <a:off x="6161041" y="4487658"/>
            <a:ext cx="5496000" cy="1800000"/>
          </a:xfrm>
        </p:spPr>
        <p:txBody>
          <a:bodyPr/>
          <a:lstStyle>
            <a:lvl1pPr marL="0" indent="0">
              <a:spcBef>
                <a:spcPts val="582"/>
              </a:spcBef>
              <a:buNone/>
              <a:defRPr b="0"/>
            </a:lvl1pPr>
            <a:lvl2pPr marL="261380" indent="-261380">
              <a:spcBef>
                <a:spcPts val="582"/>
              </a:spcBef>
              <a:buFont typeface="Arial" pitchFamily="34" charset="0"/>
              <a:buChar char="•"/>
              <a:tabLst/>
              <a:defRPr/>
            </a:lvl2pPr>
            <a:lvl3pPr marL="264452" indent="-264452">
              <a:spcBef>
                <a:spcPts val="582"/>
              </a:spcBef>
              <a:buFont typeface="Arial" pitchFamily="34" charset="0"/>
              <a:buChar char="•"/>
              <a:defRPr i="1"/>
            </a:lvl3pPr>
            <a:lvl4pPr marL="515140" indent="-253753">
              <a:spcBef>
                <a:spcPts val="582"/>
              </a:spcBef>
              <a:buFont typeface="Arial" pitchFamily="34" charset="0"/>
              <a:buChar char="−"/>
              <a:defRPr i="0"/>
            </a:lvl4pPr>
            <a:lvl5pPr marL="776537" indent="-261380">
              <a:spcBef>
                <a:spcPts val="582"/>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5" name="Text Placeholder 8"/>
          <p:cNvSpPr>
            <a:spLocks noGrp="1"/>
          </p:cNvSpPr>
          <p:nvPr>
            <p:ph type="body" sz="quarter" idx="20"/>
          </p:nvPr>
        </p:nvSpPr>
        <p:spPr>
          <a:xfrm>
            <a:off x="6161041" y="4059087"/>
            <a:ext cx="5496000" cy="357187"/>
          </a:xfrm>
          <a:solidFill>
            <a:schemeClr val="accent3"/>
          </a:solidFill>
        </p:spPr>
        <p:txBody>
          <a:bodyPr anchor="ctr" anchorCtr="0"/>
          <a:lstStyle>
            <a:lvl1pPr marL="84070" indent="0">
              <a:buNone/>
              <a:defRPr>
                <a:solidFill>
                  <a:schemeClr val="bg1"/>
                </a:solidFill>
              </a:defRPr>
            </a:lvl1pPr>
          </a:lstStyle>
          <a:p>
            <a:pPr lvl="0"/>
            <a:r>
              <a:rPr lang="he-IL"/>
              <a:t>ערוך סגנונות טקסט של תבנית בסיס</a:t>
            </a:r>
          </a:p>
        </p:txBody>
      </p:sp>
    </p:spTree>
    <p:extLst>
      <p:ext uri="{BB962C8B-B14F-4D97-AF65-F5344CB8AC3E}">
        <p14:creationId xmlns:p14="http://schemas.microsoft.com/office/powerpoint/2010/main" val="25919772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Title and Content for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55" y="1809101"/>
            <a:ext cx="5412015" cy="4536504"/>
          </a:xfrm>
        </p:spPr>
        <p:txBody>
          <a:bodyPr/>
          <a:lstStyle>
            <a:lvl1pPr marL="0" indent="0">
              <a:buNone/>
              <a:defRPr b="0"/>
            </a:lvl1pPr>
            <a:lvl2pPr marL="256802" indent="-256802">
              <a:buFont typeface="Arial" pitchFamily="34" charset="0"/>
              <a:buChar char="•"/>
              <a:tabLst/>
              <a:defRPr/>
            </a:lvl2pPr>
            <a:lvl3pPr marL="256802" indent="-256802">
              <a:buFont typeface="Arial" pitchFamily="34" charset="0"/>
              <a:buChar char="•"/>
              <a:defRPr/>
            </a:lvl3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555" y="295683"/>
            <a:ext cx="5412015" cy="469492"/>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17" name="Text Placeholder 8"/>
          <p:cNvSpPr>
            <a:spLocks noGrp="1"/>
          </p:cNvSpPr>
          <p:nvPr>
            <p:ph type="body" sz="quarter" idx="13"/>
          </p:nvPr>
        </p:nvSpPr>
        <p:spPr>
          <a:xfrm>
            <a:off x="493555" y="765175"/>
            <a:ext cx="5412015" cy="969282"/>
          </a:xfrm>
        </p:spPr>
        <p:txBody>
          <a:bodyPr>
            <a:normAutofit/>
          </a:bodyPr>
          <a:lstStyle>
            <a:lvl1pPr marL="0" indent="0">
              <a:buNone/>
              <a:defRPr sz="2912" b="0">
                <a:solidFill>
                  <a:schemeClr val="accent5"/>
                </a:solidFill>
              </a:defRPr>
            </a:lvl1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Tree>
    <p:extLst>
      <p:ext uri="{BB962C8B-B14F-4D97-AF65-F5344CB8AC3E}">
        <p14:creationId xmlns:p14="http://schemas.microsoft.com/office/powerpoint/2010/main" val="47822596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Box and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79" y="1812929"/>
            <a:ext cx="6159543" cy="4187843"/>
          </a:xfrm>
        </p:spPr>
        <p:txBody>
          <a:bodyPr/>
          <a:lstStyle>
            <a:lvl1pPr marL="0" indent="0">
              <a:buNone/>
              <a:defRPr b="0"/>
            </a:lvl1pPr>
            <a:lvl2pPr marL="256802" indent="-256802">
              <a:buFont typeface="Arial" pitchFamily="34" charset="0"/>
              <a:buChar char="•"/>
              <a:tabLst/>
              <a:defRPr/>
            </a:lvl2pPr>
            <a:lvl3pPr marL="256802" indent="-256802">
              <a:buFont typeface="Arial" pitchFamily="34" charset="0"/>
              <a:buChar char="•"/>
              <a:defRPr/>
            </a:lvl3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7" name="Text Placeholder 8"/>
          <p:cNvSpPr>
            <a:spLocks noGrp="1"/>
          </p:cNvSpPr>
          <p:nvPr>
            <p:ph type="body" sz="quarter" idx="13"/>
          </p:nvPr>
        </p:nvSpPr>
        <p:spPr>
          <a:xfrm>
            <a:off x="755613" y="722465"/>
            <a:ext cx="6159888" cy="1090474"/>
          </a:xfrm>
        </p:spPr>
        <p:txBody>
          <a:bodyPr anchor="ctr" anchorCtr="0">
            <a:normAutofit/>
          </a:bodyPr>
          <a:lstStyle>
            <a:lvl1pPr marL="0" indent="0">
              <a:buNone/>
              <a:defRPr sz="2912" b="0">
                <a:solidFill>
                  <a:schemeClr val="accent3"/>
                </a:solidFill>
              </a:defRPr>
            </a:lvl1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chemeClr val="bg1"/>
                </a:solidFill>
              </a:defRPr>
            </a:lvl1pPr>
          </a:lstStyle>
          <a:p>
            <a:pPr defTabSz="887513" rtl="1"/>
            <a:fld id="{95CC1D26-A9BD-4BDE-BDD9-08EDBAE96860}" type="slidenum">
              <a:rPr lang="en-GB" smtClean="0">
                <a:solidFill>
                  <a:prstClr val="white"/>
                </a:solidFill>
                <a:latin typeface="Times New Roman" pitchFamily="18" charset="0"/>
              </a:rPr>
              <a:pPr defTabSz="887513" rtl="1"/>
              <a:t>‹#›</a:t>
            </a:fld>
            <a:endParaRPr lang="en-GB" dirty="0">
              <a:solidFill>
                <a:prstClr val="white"/>
              </a:solidFill>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chemeClr val="bg1"/>
                </a:solidFill>
              </a:defRPr>
            </a:lvl1pPr>
          </a:lstStyle>
          <a:p>
            <a:pPr defTabSz="887513" rtl="1"/>
            <a:endParaRPr lang="en-GB" dirty="0">
              <a:solidFill>
                <a:prstClr val="white"/>
              </a:solidFill>
              <a:latin typeface="Times New Roman" pitchFamily="18" charset="0"/>
            </a:endParaRPr>
          </a:p>
        </p:txBody>
      </p:sp>
    </p:spTree>
    <p:extLst>
      <p:ext uri="{BB962C8B-B14F-4D97-AF65-F5344CB8AC3E}">
        <p14:creationId xmlns:p14="http://schemas.microsoft.com/office/powerpoint/2010/main" val="37632365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50" y="295203"/>
            <a:ext cx="9126791" cy="5988439"/>
          </a:xfrm>
        </p:spPr>
        <p:txBody>
          <a:bodyPr>
            <a:noAutofit/>
          </a:bodyPr>
          <a:lstStyle>
            <a:lvl1pPr marL="0" indent="0">
              <a:buNone/>
              <a:defRPr sz="2912" b="0">
                <a:solidFill>
                  <a:schemeClr val="bg1"/>
                </a:solidFill>
              </a:defRPr>
            </a:lvl1pPr>
            <a:lvl2pPr marL="0" indent="0">
              <a:buNone/>
              <a:tabLst/>
              <a:defRPr sz="2912" b="0">
                <a:solidFill>
                  <a:schemeClr val="bg1"/>
                </a:solidFill>
              </a:defRPr>
            </a:lvl2pPr>
            <a:lvl3pPr marL="264452" indent="-264452">
              <a:buFont typeface="Arial" pitchFamily="34" charset="0"/>
              <a:buChar char="•"/>
              <a:defRPr sz="2912" b="0">
                <a:solidFill>
                  <a:schemeClr val="bg1"/>
                </a:solidFill>
              </a:defRPr>
            </a:lvl3pPr>
            <a:lvl4pPr>
              <a:defRPr sz="2912" b="0">
                <a:solidFill>
                  <a:schemeClr val="bg1"/>
                </a:solidFill>
              </a:defRPr>
            </a:lvl4pPr>
            <a:lvl5pPr>
              <a:defRPr sz="2912" b="0">
                <a:solidFill>
                  <a:schemeClr val="bg1"/>
                </a:solidFill>
              </a:defRPr>
            </a:lvl5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chemeClr val="bg1"/>
                </a:solidFill>
              </a:defRPr>
            </a:lvl1pPr>
          </a:lstStyle>
          <a:p>
            <a:pPr defTabSz="887513" rtl="1"/>
            <a:fld id="{95CC1D26-A9BD-4BDE-BDD9-08EDBAE96860}" type="slidenum">
              <a:rPr lang="en-GB" smtClean="0">
                <a:solidFill>
                  <a:prstClr val="white"/>
                </a:solidFill>
                <a:latin typeface="Times New Roman" pitchFamily="18" charset="0"/>
              </a:rPr>
              <a:pPr defTabSz="887513" rtl="1"/>
              <a:t>‹#›</a:t>
            </a:fld>
            <a:endParaRPr lang="en-GB" dirty="0">
              <a:solidFill>
                <a:prstClr val="white"/>
              </a:solidFill>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chemeClr val="bg1"/>
                </a:solidFill>
              </a:defRPr>
            </a:lvl1pPr>
          </a:lstStyle>
          <a:p>
            <a:pPr defTabSz="887513" rtl="1"/>
            <a:endParaRPr lang="en-GB" dirty="0">
              <a:solidFill>
                <a:prstClr val="white"/>
              </a:solidFill>
              <a:latin typeface="Times New Roman" pitchFamily="18" charset="0"/>
            </a:endParaRPr>
          </a:p>
        </p:txBody>
      </p:sp>
    </p:spTree>
    <p:extLst>
      <p:ext uri="{BB962C8B-B14F-4D97-AF65-F5344CB8AC3E}">
        <p14:creationId xmlns:p14="http://schemas.microsoft.com/office/powerpoint/2010/main" val="265240250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50" y="295203"/>
            <a:ext cx="9126791" cy="5988439"/>
          </a:xfrm>
        </p:spPr>
        <p:txBody>
          <a:bodyPr>
            <a:noAutofit/>
          </a:bodyPr>
          <a:lstStyle>
            <a:lvl1pPr marL="0" indent="0">
              <a:buNone/>
              <a:defRPr sz="2912" b="0">
                <a:solidFill>
                  <a:schemeClr val="bg1"/>
                </a:solidFill>
              </a:defRPr>
            </a:lvl1pPr>
            <a:lvl2pPr marL="0" indent="0">
              <a:buNone/>
              <a:tabLst/>
              <a:defRPr sz="2912" b="0">
                <a:solidFill>
                  <a:schemeClr val="bg1"/>
                </a:solidFill>
              </a:defRPr>
            </a:lvl2pPr>
            <a:lvl3pPr marL="264452" indent="-264452">
              <a:buFont typeface="Arial" pitchFamily="34" charset="0"/>
              <a:buChar char="•"/>
              <a:defRPr sz="2912" b="0">
                <a:solidFill>
                  <a:schemeClr val="bg1"/>
                </a:solidFill>
              </a:defRPr>
            </a:lvl3pPr>
            <a:lvl4pPr>
              <a:defRPr sz="2912" b="0">
                <a:solidFill>
                  <a:schemeClr val="bg1"/>
                </a:solidFill>
              </a:defRPr>
            </a:lvl4pPr>
            <a:lvl5pPr>
              <a:defRPr sz="2912" b="0">
                <a:solidFill>
                  <a:schemeClr val="bg1"/>
                </a:solidFill>
              </a:defRPr>
            </a:lvl5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chemeClr val="bg1"/>
                </a:solidFill>
              </a:defRPr>
            </a:lvl1pPr>
          </a:lstStyle>
          <a:p>
            <a:pPr defTabSz="887513" rtl="1"/>
            <a:fld id="{95CC1D26-A9BD-4BDE-BDD9-08EDBAE96860}" type="slidenum">
              <a:rPr lang="en-GB" smtClean="0">
                <a:solidFill>
                  <a:prstClr val="white"/>
                </a:solidFill>
                <a:latin typeface="Times New Roman" pitchFamily="18" charset="0"/>
              </a:rPr>
              <a:pPr defTabSz="887513" rtl="1"/>
              <a:t>‹#›</a:t>
            </a:fld>
            <a:endParaRPr lang="en-GB" dirty="0">
              <a:solidFill>
                <a:prstClr val="white"/>
              </a:solidFill>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chemeClr val="bg1"/>
                </a:solidFill>
              </a:defRPr>
            </a:lvl1pPr>
          </a:lstStyle>
          <a:p>
            <a:pPr defTabSz="887513" rtl="1"/>
            <a:endParaRPr lang="en-GB" dirty="0">
              <a:solidFill>
                <a:prstClr val="white"/>
              </a:solidFill>
              <a:latin typeface="Times New Roman" pitchFamily="18" charset="0"/>
            </a:endParaRPr>
          </a:p>
        </p:txBody>
      </p:sp>
    </p:spTree>
    <p:extLst>
      <p:ext uri="{BB962C8B-B14F-4D97-AF65-F5344CB8AC3E}">
        <p14:creationId xmlns:p14="http://schemas.microsoft.com/office/powerpoint/2010/main" val="12377606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50" y="295203"/>
            <a:ext cx="9126791" cy="5988439"/>
          </a:xfrm>
        </p:spPr>
        <p:txBody>
          <a:bodyPr>
            <a:noAutofit/>
          </a:bodyPr>
          <a:lstStyle>
            <a:lvl1pPr marL="0" indent="0">
              <a:buNone/>
              <a:defRPr sz="2912" b="0">
                <a:solidFill>
                  <a:schemeClr val="bg1"/>
                </a:solidFill>
              </a:defRPr>
            </a:lvl1pPr>
            <a:lvl2pPr marL="0" indent="0">
              <a:buNone/>
              <a:tabLst/>
              <a:defRPr sz="2912" b="0">
                <a:solidFill>
                  <a:schemeClr val="bg1"/>
                </a:solidFill>
              </a:defRPr>
            </a:lvl2pPr>
            <a:lvl3pPr marL="264452" indent="-264452">
              <a:buFont typeface="Arial" pitchFamily="34" charset="0"/>
              <a:buChar char="•"/>
              <a:defRPr sz="2912" b="0">
                <a:solidFill>
                  <a:schemeClr val="bg1"/>
                </a:solidFill>
              </a:defRPr>
            </a:lvl3pPr>
            <a:lvl4pPr>
              <a:defRPr sz="2912" b="0">
                <a:solidFill>
                  <a:schemeClr val="bg1"/>
                </a:solidFill>
              </a:defRPr>
            </a:lvl4pPr>
            <a:lvl5pPr>
              <a:defRPr sz="2912" b="0">
                <a:solidFill>
                  <a:schemeClr val="bg1"/>
                </a:solidFill>
              </a:defRPr>
            </a:lvl5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chemeClr val="bg1"/>
                </a:solidFill>
              </a:defRPr>
            </a:lvl1pPr>
          </a:lstStyle>
          <a:p>
            <a:pPr defTabSz="887513" rtl="1"/>
            <a:fld id="{95CC1D26-A9BD-4BDE-BDD9-08EDBAE96860}" type="slidenum">
              <a:rPr lang="en-GB" smtClean="0">
                <a:solidFill>
                  <a:prstClr val="white"/>
                </a:solidFill>
                <a:latin typeface="Times New Roman" pitchFamily="18" charset="0"/>
              </a:rPr>
              <a:pPr defTabSz="887513" rtl="1"/>
              <a:t>‹#›</a:t>
            </a:fld>
            <a:endParaRPr lang="en-GB" dirty="0">
              <a:solidFill>
                <a:prstClr val="white"/>
              </a:solidFill>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chemeClr val="bg1"/>
                </a:solidFill>
              </a:defRPr>
            </a:lvl1pPr>
          </a:lstStyle>
          <a:p>
            <a:pPr defTabSz="887513" rtl="1"/>
            <a:endParaRPr lang="en-GB" dirty="0">
              <a:solidFill>
                <a:prstClr val="white"/>
              </a:solidFill>
              <a:latin typeface="Times New Roman" pitchFamily="18" charset="0"/>
            </a:endParaRPr>
          </a:p>
        </p:txBody>
      </p:sp>
    </p:spTree>
    <p:extLst>
      <p:ext uri="{BB962C8B-B14F-4D97-AF65-F5344CB8AC3E}">
        <p14:creationId xmlns:p14="http://schemas.microsoft.com/office/powerpoint/2010/main" val="403615349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96" y="1812946"/>
            <a:ext cx="11184000" cy="4345989"/>
          </a:xfrm>
        </p:spPr>
        <p:txBody>
          <a:bodyPr>
            <a:noAutofit/>
          </a:bodyPr>
          <a:lstStyle>
            <a:lvl1pPr marL="0" indent="0">
              <a:spcBef>
                <a:spcPts val="1747"/>
              </a:spcBef>
              <a:spcAft>
                <a:spcPts val="0"/>
              </a:spcAft>
              <a:buNone/>
              <a:defRPr sz="1747" b="0">
                <a:solidFill>
                  <a:schemeClr val="bg1"/>
                </a:solidFill>
              </a:defRPr>
            </a:lvl1pPr>
            <a:lvl2pPr marL="258334" indent="-258334">
              <a:spcBef>
                <a:spcPts val="582"/>
              </a:spcBef>
              <a:spcAft>
                <a:spcPts val="0"/>
              </a:spcAft>
              <a:buFont typeface="Arial" pitchFamily="34" charset="0"/>
              <a:buChar char="•"/>
              <a:tabLst/>
              <a:defRPr sz="1747" b="0">
                <a:solidFill>
                  <a:schemeClr val="bg1"/>
                </a:solidFill>
              </a:defRPr>
            </a:lvl2pPr>
            <a:lvl3pPr marL="264452" indent="-264452">
              <a:spcBef>
                <a:spcPts val="582"/>
              </a:spcBef>
              <a:spcAft>
                <a:spcPts val="0"/>
              </a:spcAft>
              <a:buFont typeface="Arial" pitchFamily="34" charset="0"/>
              <a:buChar char="•"/>
              <a:defRPr sz="1747" b="0">
                <a:solidFill>
                  <a:schemeClr val="bg1"/>
                </a:solidFill>
              </a:defRPr>
            </a:lvl3pPr>
            <a:lvl4pPr>
              <a:spcBef>
                <a:spcPts val="582"/>
              </a:spcBef>
              <a:spcAft>
                <a:spcPts val="0"/>
              </a:spcAft>
              <a:buFont typeface="Arial" pitchFamily="34" charset="0"/>
              <a:buChar char="−"/>
              <a:defRPr sz="1747" b="0">
                <a:solidFill>
                  <a:schemeClr val="bg1"/>
                </a:solidFill>
              </a:defRPr>
            </a:lvl4pPr>
            <a:lvl5pPr marL="776537" indent="-256802">
              <a:spcBef>
                <a:spcPts val="582"/>
              </a:spcBef>
              <a:spcAft>
                <a:spcPts val="0"/>
              </a:spcAft>
              <a:buFont typeface="Arial" pitchFamily="34" charset="0"/>
              <a:buChar char="−"/>
              <a:defRPr sz="1747" b="0">
                <a:solidFill>
                  <a:schemeClr val="bg1"/>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96" y="295200"/>
            <a:ext cx="11184000" cy="1441410"/>
          </a:xfrm>
          <a:prstGeom prst="rect">
            <a:avLst/>
          </a:prstGeom>
        </p:spPr>
        <p:txBody>
          <a:bodyPr vert="horz" lIns="0" tIns="0" rIns="0" bIns="0" rtlCol="0" anchor="t" anchorCtr="0">
            <a:normAutofit/>
          </a:bodyPr>
          <a:lstStyle>
            <a:lvl1pPr>
              <a:defRPr sz="2912">
                <a:solidFill>
                  <a:schemeClr val="accent3"/>
                </a:solidFill>
              </a:defRPr>
            </a:lvl1pPr>
          </a:lstStyle>
          <a:p>
            <a:r>
              <a:rPr lang="he-IL"/>
              <a:t>לחץ כדי לערוך סגנון כותרת של תבנית בסיס</a:t>
            </a:r>
            <a:endParaRPr lang="en-GB" dirty="0"/>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chemeClr val="bg1"/>
                </a:solidFill>
              </a:defRPr>
            </a:lvl1pPr>
          </a:lstStyle>
          <a:p>
            <a:pPr defTabSz="887513" rtl="1"/>
            <a:fld id="{95CC1D26-A9BD-4BDE-BDD9-08EDBAE96860}" type="slidenum">
              <a:rPr lang="en-GB" smtClean="0">
                <a:solidFill>
                  <a:prstClr val="white"/>
                </a:solidFill>
                <a:latin typeface="Times New Roman" pitchFamily="18" charset="0"/>
              </a:rPr>
              <a:pPr defTabSz="887513" rtl="1"/>
              <a:t>‹#›</a:t>
            </a:fld>
            <a:endParaRPr lang="en-GB" dirty="0">
              <a:solidFill>
                <a:prstClr val="white"/>
              </a:solidFill>
              <a:latin typeface="Times New Roman" pitchFamily="18" charset="0"/>
            </a:endParaRPr>
          </a:p>
        </p:txBody>
      </p:sp>
      <p:sp>
        <p:nvSpPr>
          <p:cNvPr id="6"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chemeClr val="bg1"/>
                </a:solidFill>
              </a:defRPr>
            </a:lvl1pPr>
          </a:lstStyle>
          <a:p>
            <a:pPr defTabSz="887513" rtl="1"/>
            <a:endParaRPr lang="en-GB" dirty="0">
              <a:solidFill>
                <a:prstClr val="white"/>
              </a:solidFill>
              <a:latin typeface="Times New Roman" pitchFamily="18" charset="0"/>
            </a:endParaRPr>
          </a:p>
        </p:txBody>
      </p:sp>
    </p:spTree>
    <p:extLst>
      <p:ext uri="{BB962C8B-B14F-4D97-AF65-F5344CB8AC3E}">
        <p14:creationId xmlns:p14="http://schemas.microsoft.com/office/powerpoint/2010/main" val="60263848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
            <a:ext cx="98107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8041" tIns="44020" rIns="88041" bIns="44020" rtlCol="0" anchor="ctr"/>
          <a:lstStyle/>
          <a:p>
            <a:pPr marL="0" marR="0" lvl="0" indent="0" algn="ctr" defTabSz="880486" rtl="0" eaLnBrk="1" fontAlgn="auto" latinLnBrk="0" hangingPunct="1">
              <a:lnSpc>
                <a:spcPct val="100000"/>
              </a:lnSpc>
              <a:spcBef>
                <a:spcPts val="0"/>
              </a:spcBef>
              <a:spcAft>
                <a:spcPts val="0"/>
              </a:spcAft>
              <a:buClrTx/>
              <a:buSzTx/>
              <a:buFontTx/>
              <a:buNone/>
              <a:tabLst/>
              <a:defRPr/>
            </a:pPr>
            <a:endParaRPr kumimoji="0" lang="en-GB" sz="1747" b="0" i="0" u="none" strike="noStrike" kern="1200" cap="none" spc="0" normalizeH="0" baseline="0" noProof="0">
              <a:ln>
                <a:noFill/>
              </a:ln>
              <a:solidFill>
                <a:prstClr val="white"/>
              </a:solidFill>
              <a:effectLst/>
              <a:uLnTx/>
              <a:uFillTx/>
              <a:latin typeface="Arial"/>
              <a:ea typeface="+mn-ea"/>
              <a:cs typeface="Arial"/>
            </a:endParaRPr>
          </a:p>
        </p:txBody>
      </p:sp>
      <p:sp>
        <p:nvSpPr>
          <p:cNvPr id="3" name="Content Placeholder 2"/>
          <p:cNvSpPr>
            <a:spLocks noGrp="1"/>
          </p:cNvSpPr>
          <p:nvPr>
            <p:ph idx="1"/>
          </p:nvPr>
        </p:nvSpPr>
        <p:spPr>
          <a:xfrm>
            <a:off x="493496" y="1812946"/>
            <a:ext cx="11184000" cy="4345989"/>
          </a:xfrm>
        </p:spPr>
        <p:txBody>
          <a:bodyPr>
            <a:noAutofit/>
          </a:bodyPr>
          <a:lstStyle>
            <a:lvl1pPr marL="0" indent="0">
              <a:spcBef>
                <a:spcPts val="1747"/>
              </a:spcBef>
              <a:spcAft>
                <a:spcPts val="0"/>
              </a:spcAft>
              <a:buNone/>
              <a:defRPr sz="1747" b="0">
                <a:solidFill>
                  <a:schemeClr val="tx2"/>
                </a:solidFill>
              </a:defRPr>
            </a:lvl1pPr>
            <a:lvl2pPr marL="258334" indent="-258334">
              <a:spcBef>
                <a:spcPts val="582"/>
              </a:spcBef>
              <a:spcAft>
                <a:spcPts val="0"/>
              </a:spcAft>
              <a:buFont typeface="Arial" pitchFamily="34" charset="0"/>
              <a:buChar char="•"/>
              <a:tabLst/>
              <a:defRPr sz="1747" b="0">
                <a:solidFill>
                  <a:schemeClr val="tx2"/>
                </a:solidFill>
              </a:defRPr>
            </a:lvl2pPr>
            <a:lvl3pPr marL="264452" indent="-264452">
              <a:spcBef>
                <a:spcPts val="582"/>
              </a:spcBef>
              <a:spcAft>
                <a:spcPts val="0"/>
              </a:spcAft>
              <a:buFont typeface="Arial" pitchFamily="34" charset="0"/>
              <a:buChar char="•"/>
              <a:defRPr sz="1747" b="0">
                <a:solidFill>
                  <a:schemeClr val="tx2"/>
                </a:solidFill>
              </a:defRPr>
            </a:lvl3pPr>
            <a:lvl4pPr>
              <a:spcBef>
                <a:spcPts val="582"/>
              </a:spcBef>
              <a:spcAft>
                <a:spcPts val="0"/>
              </a:spcAft>
              <a:buFont typeface="Arial" pitchFamily="34" charset="0"/>
              <a:buChar char="−"/>
              <a:defRPr sz="1747" b="0">
                <a:solidFill>
                  <a:schemeClr val="tx2"/>
                </a:solidFill>
              </a:defRPr>
            </a:lvl4pPr>
            <a:lvl5pPr marL="776537" indent="-256802">
              <a:spcBef>
                <a:spcPts val="582"/>
              </a:spcBef>
              <a:spcAft>
                <a:spcPts val="0"/>
              </a:spcAft>
              <a:buFont typeface="Arial" pitchFamily="34" charset="0"/>
              <a:buChar char="−"/>
              <a:defRPr sz="1747" b="0">
                <a:solidFill>
                  <a:schemeClr val="tx2"/>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96" y="295200"/>
            <a:ext cx="11184000" cy="1441410"/>
          </a:xfrm>
          <a:prstGeom prst="rect">
            <a:avLst/>
          </a:prstGeom>
        </p:spPr>
        <p:txBody>
          <a:bodyPr vert="horz" lIns="0" tIns="0" rIns="0" bIns="0" rtlCol="0" anchor="t" anchorCtr="0">
            <a:normAutofit/>
          </a:bodyPr>
          <a:lstStyle>
            <a:lvl1pPr>
              <a:defRPr sz="2912">
                <a:solidFill>
                  <a:schemeClr val="accent2"/>
                </a:solidFill>
              </a:defRPr>
            </a:lvl1pPr>
          </a:lstStyle>
          <a:p>
            <a:r>
              <a:rPr lang="he-IL"/>
              <a:t>לחץ כדי לערוך סגנון כותרת של תבנית בסיס</a:t>
            </a:r>
            <a:endParaRPr lang="en-GB" dirty="0"/>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Tree>
    <p:extLst>
      <p:ext uri="{BB962C8B-B14F-4D97-AF65-F5344CB8AC3E}">
        <p14:creationId xmlns:p14="http://schemas.microsoft.com/office/powerpoint/2010/main" val="148268590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92" y="1812978"/>
            <a:ext cx="11220418" cy="973133"/>
          </a:xfrm>
        </p:spPr>
        <p:txBody>
          <a:bodyPr anchor="t">
            <a:noAutofit/>
          </a:bodyPr>
          <a:lstStyle>
            <a:lvl1pPr algn="l">
              <a:defRPr sz="5823" b="0" cap="none" baseline="0">
                <a:solidFill>
                  <a:schemeClr val="accent1"/>
                </a:solidFill>
              </a:defRPr>
            </a:lvl1pPr>
          </a:lstStyle>
          <a:p>
            <a:r>
              <a:rPr lang="he-IL"/>
              <a:t>לחץ כדי לערוך סגנון כותרת של תבנית בסיס</a:t>
            </a:r>
            <a:endParaRPr lang="en-GB" dirty="0"/>
          </a:p>
        </p:txBody>
      </p:sp>
      <p:sp>
        <p:nvSpPr>
          <p:cNvPr id="11"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chemeClr val="bg1"/>
                </a:solidFill>
              </a:defRPr>
            </a:lvl1pPr>
          </a:lstStyle>
          <a:p>
            <a:pPr defTabSz="887513" rtl="1"/>
            <a:fld id="{95CC1D26-A9BD-4BDE-BDD9-08EDBAE96860}" type="slidenum">
              <a:rPr lang="en-GB" smtClean="0">
                <a:solidFill>
                  <a:prstClr val="white"/>
                </a:solidFill>
                <a:latin typeface="Times New Roman" pitchFamily="18" charset="0"/>
              </a:rPr>
              <a:pPr defTabSz="887513" rtl="1"/>
              <a:t>‹#›</a:t>
            </a:fld>
            <a:endParaRPr lang="en-GB" dirty="0">
              <a:solidFill>
                <a:prstClr val="white"/>
              </a:solidFill>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chemeClr val="bg1"/>
                </a:solidFill>
              </a:defRPr>
            </a:lvl1pPr>
          </a:lstStyle>
          <a:p>
            <a:pPr defTabSz="887513" rtl="1"/>
            <a:endParaRPr lang="en-GB" dirty="0">
              <a:solidFill>
                <a:prstClr val="white"/>
              </a:solidFill>
              <a:latin typeface="Times New Roman" pitchFamily="18" charset="0"/>
            </a:endParaRPr>
          </a:p>
        </p:txBody>
      </p:sp>
      <p:sp>
        <p:nvSpPr>
          <p:cNvPr id="6" name="Text Placeholder 5"/>
          <p:cNvSpPr>
            <a:spLocks noGrp="1"/>
          </p:cNvSpPr>
          <p:nvPr>
            <p:ph type="body" sz="quarter" idx="10"/>
          </p:nvPr>
        </p:nvSpPr>
        <p:spPr>
          <a:xfrm>
            <a:off x="476275" y="2787770"/>
            <a:ext cx="11239538" cy="3200080"/>
          </a:xfrm>
        </p:spPr>
        <p:txBody>
          <a:bodyPr>
            <a:noAutofit/>
          </a:bodyPr>
          <a:lstStyle>
            <a:lvl1pPr marL="0" indent="0">
              <a:buNone/>
              <a:defRPr sz="5823">
                <a:solidFill>
                  <a:schemeClr val="bg1"/>
                </a:solidFill>
              </a:defRPr>
            </a:lvl1pPr>
          </a:lstStyle>
          <a:p>
            <a:pPr lvl="0"/>
            <a:r>
              <a:rPr lang="he-IL"/>
              <a:t>ערוך סגנונות טקסט של תבנית בסיס</a:t>
            </a:r>
          </a:p>
        </p:txBody>
      </p:sp>
    </p:spTree>
    <p:extLst>
      <p:ext uri="{BB962C8B-B14F-4D97-AF65-F5344CB8AC3E}">
        <p14:creationId xmlns:p14="http://schemas.microsoft.com/office/powerpoint/2010/main" val="128578065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92" y="1812978"/>
            <a:ext cx="11220418" cy="973133"/>
          </a:xfrm>
        </p:spPr>
        <p:txBody>
          <a:bodyPr anchor="t">
            <a:noAutofit/>
          </a:bodyPr>
          <a:lstStyle>
            <a:lvl1pPr algn="l">
              <a:defRPr sz="5823" b="0" cap="none" baseline="0">
                <a:solidFill>
                  <a:schemeClr val="accent3"/>
                </a:solidFill>
              </a:defRPr>
            </a:lvl1pPr>
          </a:lstStyle>
          <a:p>
            <a:r>
              <a:rPr lang="he-IL"/>
              <a:t>לחץ כדי לערוך סגנון כותרת של תבנית בסיס</a:t>
            </a:r>
            <a:endParaRPr lang="en-GB" dirty="0"/>
          </a:p>
        </p:txBody>
      </p:sp>
      <p:sp>
        <p:nvSpPr>
          <p:cNvPr id="11"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chemeClr val="bg1"/>
                </a:solidFill>
              </a:defRPr>
            </a:lvl1pPr>
          </a:lstStyle>
          <a:p>
            <a:pPr defTabSz="887513" rtl="1"/>
            <a:fld id="{95CC1D26-A9BD-4BDE-BDD9-08EDBAE96860}" type="slidenum">
              <a:rPr lang="en-GB" smtClean="0">
                <a:solidFill>
                  <a:prstClr val="white"/>
                </a:solidFill>
                <a:latin typeface="Times New Roman" pitchFamily="18" charset="0"/>
              </a:rPr>
              <a:pPr defTabSz="887513" rtl="1"/>
              <a:t>‹#›</a:t>
            </a:fld>
            <a:endParaRPr lang="en-GB" dirty="0">
              <a:solidFill>
                <a:prstClr val="white"/>
              </a:solidFill>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chemeClr val="bg1"/>
                </a:solidFill>
              </a:defRPr>
            </a:lvl1pPr>
          </a:lstStyle>
          <a:p>
            <a:pPr defTabSz="887513" rtl="1"/>
            <a:endParaRPr lang="en-GB" dirty="0">
              <a:solidFill>
                <a:prstClr val="white"/>
              </a:solidFill>
              <a:latin typeface="Times New Roman" pitchFamily="18" charset="0"/>
            </a:endParaRPr>
          </a:p>
        </p:txBody>
      </p:sp>
      <p:sp>
        <p:nvSpPr>
          <p:cNvPr id="6" name="Text Placeholder 5"/>
          <p:cNvSpPr>
            <a:spLocks noGrp="1"/>
          </p:cNvSpPr>
          <p:nvPr>
            <p:ph type="body" sz="quarter" idx="10"/>
          </p:nvPr>
        </p:nvSpPr>
        <p:spPr>
          <a:xfrm>
            <a:off x="476275" y="2787770"/>
            <a:ext cx="11239538" cy="3200080"/>
          </a:xfrm>
        </p:spPr>
        <p:txBody>
          <a:bodyPr>
            <a:noAutofit/>
          </a:bodyPr>
          <a:lstStyle>
            <a:lvl1pPr marL="0" indent="0">
              <a:buNone/>
              <a:defRPr sz="5823">
                <a:solidFill>
                  <a:schemeClr val="bg1"/>
                </a:solidFill>
              </a:defRPr>
            </a:lvl1pPr>
          </a:lstStyle>
          <a:p>
            <a:pPr lvl="0"/>
            <a:r>
              <a:rPr lang="he-IL"/>
              <a:t>ערוך סגנונות טקסט של תבנית בסיס</a:t>
            </a:r>
          </a:p>
        </p:txBody>
      </p:sp>
    </p:spTree>
    <p:extLst>
      <p:ext uri="{BB962C8B-B14F-4D97-AF65-F5344CB8AC3E}">
        <p14:creationId xmlns:p14="http://schemas.microsoft.com/office/powerpoint/2010/main" val="17637078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reface Layou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96" y="295688"/>
            <a:ext cx="11184000" cy="990177"/>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20" name="Text Placeholder 19"/>
          <p:cNvSpPr>
            <a:spLocks noGrp="1"/>
          </p:cNvSpPr>
          <p:nvPr>
            <p:ph type="body" sz="quarter" idx="14"/>
          </p:nvPr>
        </p:nvSpPr>
        <p:spPr>
          <a:xfrm>
            <a:off x="494408" y="1805674"/>
            <a:ext cx="11184000" cy="4545033"/>
          </a:xfrm>
        </p:spPr>
        <p:txBody>
          <a:bodyPr/>
          <a:lstStyle>
            <a:lvl1pPr marL="0" indent="0" algn="l">
              <a:buNone/>
              <a:defRPr/>
            </a:lvl1pPr>
            <a:lvl2pPr marL="260242" indent="-260242">
              <a:buFont typeface="Arial" pitchFamily="34" charset="0"/>
              <a:buChar char="•"/>
              <a:defRPr/>
            </a:lvl2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5"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
        <p:nvSpPr>
          <p:cNvPr id="6"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Tree>
    <p:extLst>
      <p:ext uri="{BB962C8B-B14F-4D97-AF65-F5344CB8AC3E}">
        <p14:creationId xmlns:p14="http://schemas.microsoft.com/office/powerpoint/2010/main" val="4263778106"/>
      </p:ext>
    </p:extLst>
  </p:cSld>
  <p:clrMapOvr>
    <a:masterClrMapping/>
  </p:clrMapOvr>
  <p:transition>
    <p:fade/>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Divider Slide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92" y="1812978"/>
            <a:ext cx="11220418" cy="973133"/>
          </a:xfrm>
        </p:spPr>
        <p:txBody>
          <a:bodyPr anchor="t">
            <a:noAutofit/>
          </a:bodyPr>
          <a:lstStyle>
            <a:lvl1pPr algn="l">
              <a:defRPr sz="5823" b="0" cap="none" baseline="0">
                <a:solidFill>
                  <a:schemeClr val="accent1"/>
                </a:solidFill>
              </a:defRPr>
            </a:lvl1pPr>
          </a:lstStyle>
          <a:p>
            <a:r>
              <a:rPr lang="he-IL"/>
              <a:t>לחץ כדי לערוך סגנון כותרת של תבנית בסיס</a:t>
            </a:r>
            <a:endParaRPr lang="en-GB" dirty="0"/>
          </a:p>
        </p:txBody>
      </p:sp>
      <p:sp>
        <p:nvSpPr>
          <p:cNvPr id="11"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chemeClr val="bg1"/>
                </a:solidFill>
              </a:defRPr>
            </a:lvl1pPr>
          </a:lstStyle>
          <a:p>
            <a:pPr defTabSz="887513" rtl="1"/>
            <a:fld id="{95CC1D26-A9BD-4BDE-BDD9-08EDBAE96860}" type="slidenum">
              <a:rPr lang="en-GB" smtClean="0">
                <a:solidFill>
                  <a:prstClr val="white"/>
                </a:solidFill>
                <a:latin typeface="Times New Roman" pitchFamily="18" charset="0"/>
              </a:rPr>
              <a:pPr defTabSz="887513" rtl="1"/>
              <a:t>‹#›</a:t>
            </a:fld>
            <a:endParaRPr lang="en-GB" dirty="0">
              <a:solidFill>
                <a:prstClr val="white"/>
              </a:solidFill>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chemeClr val="bg1"/>
                </a:solidFill>
              </a:defRPr>
            </a:lvl1pPr>
          </a:lstStyle>
          <a:p>
            <a:pPr defTabSz="887513" rtl="1"/>
            <a:endParaRPr lang="en-GB" dirty="0">
              <a:solidFill>
                <a:prstClr val="white"/>
              </a:solidFill>
              <a:latin typeface="Times New Roman" pitchFamily="18" charset="0"/>
            </a:endParaRPr>
          </a:p>
        </p:txBody>
      </p:sp>
      <p:sp>
        <p:nvSpPr>
          <p:cNvPr id="6" name="Text Placeholder 5"/>
          <p:cNvSpPr>
            <a:spLocks noGrp="1"/>
          </p:cNvSpPr>
          <p:nvPr>
            <p:ph type="body" sz="quarter" idx="10"/>
          </p:nvPr>
        </p:nvSpPr>
        <p:spPr>
          <a:xfrm>
            <a:off x="476275" y="2787770"/>
            <a:ext cx="11239538" cy="3200080"/>
          </a:xfrm>
        </p:spPr>
        <p:txBody>
          <a:bodyPr>
            <a:noAutofit/>
          </a:bodyPr>
          <a:lstStyle>
            <a:lvl1pPr marL="0" indent="0">
              <a:buNone/>
              <a:defRPr sz="5823">
                <a:solidFill>
                  <a:schemeClr val="bg1"/>
                </a:solidFill>
              </a:defRPr>
            </a:lvl1pPr>
          </a:lstStyle>
          <a:p>
            <a:pPr lvl="0"/>
            <a:r>
              <a:rPr lang="he-IL"/>
              <a:t>ערוך סגנונות טקסט של תבנית בסיס</a:t>
            </a:r>
          </a:p>
        </p:txBody>
      </p:sp>
    </p:spTree>
    <p:extLst>
      <p:ext uri="{BB962C8B-B14F-4D97-AF65-F5344CB8AC3E}">
        <p14:creationId xmlns:p14="http://schemas.microsoft.com/office/powerpoint/2010/main" val="243621532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987" y="1812983"/>
            <a:ext cx="11131557" cy="758819"/>
          </a:xfrm>
        </p:spPr>
        <p:txBody>
          <a:bodyPr anchor="t">
            <a:noAutofit/>
          </a:bodyPr>
          <a:lstStyle>
            <a:lvl1pPr algn="l">
              <a:defRPr sz="4659" b="0" cap="none" baseline="0">
                <a:solidFill>
                  <a:schemeClr val="accent2"/>
                </a:solidFill>
              </a:defRPr>
            </a:lvl1pPr>
          </a:lstStyle>
          <a:p>
            <a:r>
              <a:rPr lang="he-IL"/>
              <a:t>לחץ כדי לערוך סגנון כותרת של תבנית בסיס</a:t>
            </a:r>
            <a:endParaRPr lang="en-GB" dirty="0"/>
          </a:p>
        </p:txBody>
      </p:sp>
      <p:sp>
        <p:nvSpPr>
          <p:cNvPr id="11"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5"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
        <p:nvSpPr>
          <p:cNvPr id="6" name="Text Placeholder 5"/>
          <p:cNvSpPr>
            <a:spLocks noGrp="1"/>
          </p:cNvSpPr>
          <p:nvPr>
            <p:ph type="body" sz="quarter" idx="10"/>
          </p:nvPr>
        </p:nvSpPr>
        <p:spPr>
          <a:xfrm>
            <a:off x="488987" y="2571748"/>
            <a:ext cx="11131557" cy="3200080"/>
          </a:xfrm>
        </p:spPr>
        <p:txBody>
          <a:bodyPr>
            <a:noAutofit/>
          </a:bodyPr>
          <a:lstStyle>
            <a:lvl1pPr marL="0" indent="0">
              <a:buNone/>
              <a:defRPr sz="4659">
                <a:solidFill>
                  <a:srgbClr val="575757"/>
                </a:solidFill>
              </a:defRPr>
            </a:lvl1pPr>
          </a:lstStyle>
          <a:p>
            <a:pPr lvl="0"/>
            <a:r>
              <a:rPr lang="he-IL"/>
              <a:t>ערוך סגנונות טקסט של תבנית בסיס</a:t>
            </a:r>
          </a:p>
        </p:txBody>
      </p:sp>
    </p:spTree>
    <p:extLst>
      <p:ext uri="{BB962C8B-B14F-4D97-AF65-F5344CB8AC3E}">
        <p14:creationId xmlns:p14="http://schemas.microsoft.com/office/powerpoint/2010/main" val="205328553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985" y="1812929"/>
            <a:ext cx="3702006" cy="544505"/>
          </a:xfrm>
        </p:spPr>
        <p:txBody>
          <a:bodyPr anchor="t">
            <a:noAutofit/>
          </a:bodyPr>
          <a:lstStyle>
            <a:lvl1pPr algn="l">
              <a:defRPr sz="3494" b="0" cap="none" baseline="0">
                <a:solidFill>
                  <a:schemeClr val="accent2"/>
                </a:solidFill>
              </a:defRPr>
            </a:lvl1pPr>
          </a:lstStyle>
          <a:p>
            <a:r>
              <a:rPr lang="he-IL"/>
              <a:t>לחץ כדי לערוך סגנון כותרת של תבנית בסיס</a:t>
            </a:r>
            <a:endParaRPr lang="en-GB" dirty="0"/>
          </a:p>
        </p:txBody>
      </p:sp>
      <p:sp>
        <p:nvSpPr>
          <p:cNvPr id="11"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5"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
        <p:nvSpPr>
          <p:cNvPr id="6" name="Text Placeholder 5"/>
          <p:cNvSpPr>
            <a:spLocks noGrp="1"/>
          </p:cNvSpPr>
          <p:nvPr>
            <p:ph type="body" sz="quarter" idx="10"/>
          </p:nvPr>
        </p:nvSpPr>
        <p:spPr>
          <a:xfrm>
            <a:off x="489059" y="2374058"/>
            <a:ext cx="3702003" cy="3555274"/>
          </a:xfrm>
        </p:spPr>
        <p:txBody>
          <a:bodyPr>
            <a:noAutofit/>
          </a:bodyPr>
          <a:lstStyle>
            <a:lvl1pPr marL="0" indent="0">
              <a:buNone/>
              <a:defRPr sz="3494">
                <a:solidFill>
                  <a:srgbClr val="575757"/>
                </a:solidFill>
              </a:defRPr>
            </a:lvl1pPr>
          </a:lstStyle>
          <a:p>
            <a:pPr lvl="0"/>
            <a:r>
              <a:rPr lang="he-IL"/>
              <a:t>ערוך סגנונות טקסט של תבנית בסיס</a:t>
            </a:r>
          </a:p>
        </p:txBody>
      </p:sp>
    </p:spTree>
    <p:extLst>
      <p:ext uri="{BB962C8B-B14F-4D97-AF65-F5344CB8AC3E}">
        <p14:creationId xmlns:p14="http://schemas.microsoft.com/office/powerpoint/2010/main" val="3555755370"/>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6"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7" name="Footer Placeholder 4"/>
          <p:cNvSpPr>
            <a:spLocks noGrp="1"/>
          </p:cNvSpPr>
          <p:nvPr>
            <p:ph type="ftr" sz="quarter" idx="3"/>
          </p:nvPr>
        </p:nvSpPr>
        <p:spPr>
          <a:xfrm>
            <a:off x="493565" y="6407838"/>
            <a:ext cx="10079297" cy="252000"/>
          </a:xfrm>
          <a:prstGeom prst="rect">
            <a:avLst/>
          </a:prstGeom>
        </p:spPr>
        <p:txBody>
          <a:bodyPr vert="horz" lIns="0" tIns="0" rIns="0" bIns="0" rtlCol="0" anchor="ctr" anchorCtr="0"/>
          <a:lstStyle>
            <a:lvl1pPr algn="l">
              <a:defRPr sz="776" b="0">
                <a:solidFill>
                  <a:srgbClr val="8C8C8C"/>
                </a:solidFill>
              </a:defRPr>
            </a:lvl1pPr>
          </a:lstStyle>
          <a:p>
            <a:pPr defTabSz="887513" rtl="1"/>
            <a:endParaRPr lang="en-GB" dirty="0">
              <a:latin typeface="Times New Roman" pitchFamily="18" charset="0"/>
            </a:endParaRPr>
          </a:p>
        </p:txBody>
      </p:sp>
    </p:spTree>
    <p:extLst>
      <p:ext uri="{BB962C8B-B14F-4D97-AF65-F5344CB8AC3E}">
        <p14:creationId xmlns:p14="http://schemas.microsoft.com/office/powerpoint/2010/main" val="199653736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3_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71" b="0">
                <a:solidFill>
                  <a:srgbClr val="8C8C8C"/>
                </a:solidFill>
              </a:defRPr>
            </a:lvl1pPr>
          </a:lstStyle>
          <a:p>
            <a:pPr defTabSz="887513" rtl="1"/>
            <a:fld id="{95CC1D26-A9BD-4BDE-BDD9-08EDBAE96860}" type="slidenum">
              <a:rPr lang="en-GB" smtClean="0">
                <a:latin typeface="Times New Roman" pitchFamily="18" charset="0"/>
              </a:rPr>
              <a:pPr defTabSz="887513" rtl="1"/>
              <a:t>‹#›</a:t>
            </a:fld>
            <a:endParaRPr lang="en-GB" dirty="0">
              <a:latin typeface="Times New Roman" pitchFamily="18" charset="0"/>
            </a:endParaRPr>
          </a:p>
        </p:txBody>
      </p:sp>
      <p:sp>
        <p:nvSpPr>
          <p:cNvPr id="7" name="Footer Placeholder 4"/>
          <p:cNvSpPr>
            <a:spLocks noGrp="1"/>
          </p:cNvSpPr>
          <p:nvPr>
            <p:ph type="ftr" sz="quarter" idx="3"/>
          </p:nvPr>
        </p:nvSpPr>
        <p:spPr>
          <a:xfrm>
            <a:off x="493540" y="6407838"/>
            <a:ext cx="10079297" cy="252000"/>
          </a:xfrm>
          <a:prstGeom prst="rect">
            <a:avLst/>
          </a:prstGeom>
        </p:spPr>
        <p:txBody>
          <a:bodyPr vert="horz" lIns="0" tIns="0" rIns="0" bIns="0" rtlCol="0" anchor="ctr" anchorCtr="0"/>
          <a:lstStyle>
            <a:lvl1pPr algn="l">
              <a:defRPr sz="771" b="0">
                <a:solidFill>
                  <a:srgbClr val="8C8C8C"/>
                </a:solidFill>
              </a:defRPr>
            </a:lvl1pPr>
          </a:lstStyle>
          <a:p>
            <a:pPr defTabSz="887513" rtl="1"/>
            <a:endParaRPr lang="en-GB" dirty="0">
              <a:latin typeface="Times New Roman" pitchFamily="18" charset="0"/>
            </a:endParaRPr>
          </a:p>
        </p:txBody>
      </p:sp>
    </p:spTree>
    <p:extLst>
      <p:ext uri="{BB962C8B-B14F-4D97-AF65-F5344CB8AC3E}">
        <p14:creationId xmlns:p14="http://schemas.microsoft.com/office/powerpoint/2010/main" val="618532956"/>
      </p:ext>
    </p:extLst>
  </p:cSld>
  <p:clrMapOvr>
    <a:masterClrMapping/>
  </p:clrMapOvr>
  <p:transition>
    <p:fade/>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188038835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505855" y="727200"/>
            <a:ext cx="7200000" cy="5400000"/>
          </a:xfrm>
          <a:prstGeom prst="rect">
            <a:avLst/>
          </a:prstGeom>
        </p:spPr>
        <p:txBody>
          <a:bodyPr/>
          <a:lstStyle>
            <a:lvl1pPr>
              <a:defRPr>
                <a:solidFill>
                  <a:schemeClr val="bg1"/>
                </a:solidFill>
              </a:defRPr>
            </a:lvl1pPr>
          </a:lstStyle>
          <a:p>
            <a:r>
              <a:rPr lang="he-IL" noProof="0"/>
              <a:t>לחץ על הסמל כדי להוסיף תמונה</a:t>
            </a:r>
            <a:endParaRPr lang="en-US" noProof="0" dirty="0"/>
          </a:p>
        </p:txBody>
      </p:sp>
      <p:sp>
        <p:nvSpPr>
          <p:cNvPr id="3" name="Subtitle 2"/>
          <p:cNvSpPr>
            <a:spLocks noGrp="1"/>
          </p:cNvSpPr>
          <p:nvPr>
            <p:ph type="subTitle" idx="1" hasCustomPrompt="1"/>
          </p:nvPr>
        </p:nvSpPr>
        <p:spPr bwMode="gray">
          <a:xfrm>
            <a:off x="503990" y="5864230"/>
            <a:ext cx="5592010" cy="505645"/>
          </a:xfrm>
          <a:prstGeom prst="rect">
            <a:avLst/>
          </a:prstGeom>
        </p:spPr>
        <p:txBody>
          <a:bodyPr lIns="0" tIns="0" rIns="0" bIns="0" anchor="b" anchorCtr="0">
            <a:noAutofit/>
          </a:bodyPr>
          <a:lstStyle>
            <a:lvl1pPr marL="0" indent="0" algn="l">
              <a:lnSpc>
                <a:spcPct val="100000"/>
              </a:lnSpc>
              <a:spcAft>
                <a:spcPts val="0"/>
              </a:spcAft>
              <a:buNone/>
              <a:defRPr sz="1747" b="1">
                <a:solidFill>
                  <a:schemeClr val="bg1"/>
                </a:solidFill>
              </a:defRPr>
            </a:lvl1pPr>
            <a:lvl2pPr marL="0" marR="0" indent="0" algn="l" defTabSz="887513" rtl="0" eaLnBrk="1" fontAlgn="auto" latinLnBrk="0" hangingPunct="1">
              <a:lnSpc>
                <a:spcPct val="100000"/>
              </a:lnSpc>
              <a:spcBef>
                <a:spcPts val="0"/>
              </a:spcBef>
              <a:spcAft>
                <a:spcPts val="0"/>
              </a:spcAft>
              <a:buClrTx/>
              <a:buSzPct val="100000"/>
              <a:buFont typeface="Arial"/>
              <a:buNone/>
              <a:tabLst/>
              <a:defRPr sz="1553" b="0">
                <a:solidFill>
                  <a:schemeClr val="bg1"/>
                </a:solidFill>
              </a:defRPr>
            </a:lvl2pPr>
            <a:lvl3pPr marL="0" indent="0" algn="l">
              <a:spcAft>
                <a:spcPts val="0"/>
              </a:spcAft>
              <a:buNone/>
              <a:defRPr sz="1553">
                <a:solidFill>
                  <a:schemeClr val="bg1"/>
                </a:solidFill>
              </a:defRPr>
            </a:lvl3pPr>
            <a:lvl4pPr marL="1331270" indent="0" algn="ctr">
              <a:buNone/>
              <a:defRPr sz="1553"/>
            </a:lvl4pPr>
            <a:lvl5pPr marL="1775027" indent="0" algn="ctr">
              <a:buNone/>
              <a:defRPr sz="1553"/>
            </a:lvl5pPr>
            <a:lvl6pPr marL="2218783" indent="0" algn="ctr">
              <a:buNone/>
              <a:defRPr sz="1553"/>
            </a:lvl6pPr>
            <a:lvl7pPr marL="2662540" indent="0" algn="ctr">
              <a:buNone/>
              <a:defRPr sz="1553"/>
            </a:lvl7pPr>
            <a:lvl8pPr marL="3106297" indent="0" algn="ctr">
              <a:buNone/>
              <a:defRPr sz="1553"/>
            </a:lvl8pPr>
            <a:lvl9pPr marL="3550054" indent="0" algn="ctr">
              <a:buNone/>
              <a:defRPr sz="1553"/>
            </a:lvl9pPr>
          </a:lstStyle>
          <a:p>
            <a:r>
              <a:rPr lang="en-US" noProof="0" dirty="0"/>
              <a:t>Click to edit Master title style</a:t>
            </a:r>
          </a:p>
          <a:p>
            <a:pPr marL="0" marR="0" lvl="1" indent="0" algn="l" defTabSz="887513"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501651" y="6381750"/>
            <a:ext cx="5594350" cy="298450"/>
          </a:xfrm>
          <a:prstGeom prst="rect">
            <a:avLst/>
          </a:prstGeom>
        </p:spPr>
        <p:txBody>
          <a:bodyPr/>
          <a:lstStyle>
            <a:lvl1pPr>
              <a:spcAft>
                <a:spcPts val="0"/>
              </a:spcAft>
              <a:defRPr sz="97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noProof="0"/>
              <a:t>ערוך סגנונות טקסט של תבנית בסיס</a:t>
            </a:r>
          </a:p>
        </p:txBody>
      </p:sp>
      <p:grpSp>
        <p:nvGrpSpPr>
          <p:cNvPr id="21" name="Group 20"/>
          <p:cNvGrpSpPr/>
          <p:nvPr/>
        </p:nvGrpSpPr>
        <p:grpSpPr>
          <a:xfrm>
            <a:off x="503989" y="378000"/>
            <a:ext cx="216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grpSp>
    </p:spTree>
    <p:extLst>
      <p:ext uri="{BB962C8B-B14F-4D97-AF65-F5344CB8AC3E}">
        <p14:creationId xmlns:p14="http://schemas.microsoft.com/office/powerpoint/2010/main" val="1873362423"/>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he-IL" noProof="0"/>
              <a:t>לחץ על הסמל כדי להוסיף תמונה</a:t>
            </a:r>
            <a:endParaRPr lang="en-US" noProof="0" dirty="0"/>
          </a:p>
        </p:txBody>
      </p:sp>
      <p:sp>
        <p:nvSpPr>
          <p:cNvPr id="3" name="Subtitle 2"/>
          <p:cNvSpPr>
            <a:spLocks noGrp="1"/>
          </p:cNvSpPr>
          <p:nvPr>
            <p:ph type="subTitle" idx="1" hasCustomPrompt="1"/>
          </p:nvPr>
        </p:nvSpPr>
        <p:spPr bwMode="gray">
          <a:xfrm>
            <a:off x="501652" y="5864230"/>
            <a:ext cx="5594348" cy="505645"/>
          </a:xfrm>
          <a:prstGeom prst="rect">
            <a:avLst/>
          </a:prstGeom>
        </p:spPr>
        <p:txBody>
          <a:bodyPr lIns="0" tIns="0" rIns="0" bIns="0" anchor="b" anchorCtr="0">
            <a:noAutofit/>
          </a:bodyPr>
          <a:lstStyle>
            <a:lvl1pPr marL="0" indent="0" algn="l">
              <a:lnSpc>
                <a:spcPct val="100000"/>
              </a:lnSpc>
              <a:spcAft>
                <a:spcPts val="0"/>
              </a:spcAft>
              <a:buNone/>
              <a:defRPr sz="1747" b="1">
                <a:solidFill>
                  <a:schemeClr val="tx1"/>
                </a:solidFill>
              </a:defRPr>
            </a:lvl1pPr>
            <a:lvl2pPr marL="0" indent="0" algn="l">
              <a:buNone/>
              <a:defRPr sz="1553" b="0"/>
            </a:lvl2pPr>
            <a:lvl3pPr marL="887513" indent="0" algn="ctr">
              <a:buNone/>
              <a:defRPr sz="1747"/>
            </a:lvl3pPr>
            <a:lvl4pPr marL="1331270" indent="0" algn="ctr">
              <a:buNone/>
              <a:defRPr sz="1553"/>
            </a:lvl4pPr>
            <a:lvl5pPr marL="1775027" indent="0" algn="ctr">
              <a:buNone/>
              <a:defRPr sz="1553"/>
            </a:lvl5pPr>
            <a:lvl6pPr marL="2218783" indent="0" algn="ctr">
              <a:buNone/>
              <a:defRPr sz="1553"/>
            </a:lvl6pPr>
            <a:lvl7pPr marL="2662540" indent="0" algn="ctr">
              <a:buNone/>
              <a:defRPr sz="1553"/>
            </a:lvl7pPr>
            <a:lvl8pPr marL="3106297" indent="0" algn="ctr">
              <a:buNone/>
              <a:defRPr sz="1553"/>
            </a:lvl8pPr>
            <a:lvl9pPr marL="3550054" indent="0" algn="ctr">
              <a:buNone/>
              <a:defRPr sz="1553"/>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501651" y="6381750"/>
            <a:ext cx="5594350" cy="298450"/>
          </a:xfrm>
          <a:prstGeom prst="rect">
            <a:avLst/>
          </a:prstGeom>
        </p:spPr>
        <p:txBody>
          <a:bodyPr/>
          <a:lstStyle>
            <a:lvl1pPr>
              <a:spcAft>
                <a:spcPts val="0"/>
              </a:spcAft>
              <a:defRPr sz="97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noProof="0"/>
              <a:t>ערוך סגנונות טקסט של תבנית בסיס</a:t>
            </a:r>
          </a:p>
        </p:txBody>
      </p:sp>
      <p:grpSp>
        <p:nvGrpSpPr>
          <p:cNvPr id="7" name="Group 6"/>
          <p:cNvGrpSpPr/>
          <p:nvPr/>
        </p:nvGrpSpPr>
        <p:grpSpPr>
          <a:xfrm>
            <a:off x="503989"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grpSp>
    </p:spTree>
    <p:extLst>
      <p:ext uri="{BB962C8B-B14F-4D97-AF65-F5344CB8AC3E}">
        <p14:creationId xmlns:p14="http://schemas.microsoft.com/office/powerpoint/2010/main" val="3991984343"/>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28.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1" y="1368001"/>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077"/>
              </a:lnSpc>
              <a:defRPr sz="3494" b="0">
                <a:solidFill>
                  <a:schemeClr val="bg1"/>
                </a:solidFill>
                <a:latin typeface="+mj-lt"/>
                <a:ea typeface="Open Sans" panose="020B0606030504020204" pitchFamily="34" charset="0"/>
                <a:cs typeface="Open Sans" panose="020B0606030504020204" pitchFamily="34" charset="0"/>
              </a:defRPr>
            </a:lvl1pPr>
          </a:lstStyle>
          <a:p>
            <a:r>
              <a:rPr lang="he-IL" noProof="0"/>
              <a:t>לחץ כדי לערוך סגנון כותרת של תבנית בסיס</a:t>
            </a:r>
            <a:endParaRPr lang="en-US" noProof="0" dirty="0"/>
          </a:p>
        </p:txBody>
      </p:sp>
      <p:sp>
        <p:nvSpPr>
          <p:cNvPr id="3" name="Subtitle 2"/>
          <p:cNvSpPr>
            <a:spLocks noGrp="1"/>
          </p:cNvSpPr>
          <p:nvPr>
            <p:ph type="subTitle" idx="1"/>
          </p:nvPr>
        </p:nvSpPr>
        <p:spPr bwMode="gray">
          <a:xfrm>
            <a:off x="503990" y="5864230"/>
            <a:ext cx="5592010" cy="505645"/>
          </a:xfrm>
          <a:prstGeom prst="rect">
            <a:avLst/>
          </a:prstGeom>
        </p:spPr>
        <p:txBody>
          <a:bodyPr lIns="0" tIns="0" rIns="0" bIns="0" anchor="b" anchorCtr="0">
            <a:noAutofit/>
          </a:bodyPr>
          <a:lstStyle>
            <a:lvl1pPr marL="0" indent="0" algn="l">
              <a:lnSpc>
                <a:spcPct val="100000"/>
              </a:lnSpc>
              <a:spcAft>
                <a:spcPts val="0"/>
              </a:spcAft>
              <a:buNone/>
              <a:defRPr sz="1553">
                <a:solidFill>
                  <a:schemeClr val="bg1"/>
                </a:solidFill>
              </a:defRPr>
            </a:lvl1pPr>
            <a:lvl2pPr marL="443756" indent="0" algn="ctr">
              <a:buNone/>
              <a:defRPr sz="1941"/>
            </a:lvl2pPr>
            <a:lvl3pPr marL="887513" indent="0" algn="ctr">
              <a:buNone/>
              <a:defRPr sz="1747"/>
            </a:lvl3pPr>
            <a:lvl4pPr marL="1331270" indent="0" algn="ctr">
              <a:buNone/>
              <a:defRPr sz="1553"/>
            </a:lvl4pPr>
            <a:lvl5pPr marL="1775027" indent="0" algn="ctr">
              <a:buNone/>
              <a:defRPr sz="1553"/>
            </a:lvl5pPr>
            <a:lvl6pPr marL="2218783" indent="0" algn="ctr">
              <a:buNone/>
              <a:defRPr sz="1553"/>
            </a:lvl6pPr>
            <a:lvl7pPr marL="2662540" indent="0" algn="ctr">
              <a:buNone/>
              <a:defRPr sz="1553"/>
            </a:lvl7pPr>
            <a:lvl8pPr marL="3106297" indent="0" algn="ctr">
              <a:buNone/>
              <a:defRPr sz="1553"/>
            </a:lvl8pPr>
            <a:lvl9pPr marL="3550054" indent="0" algn="ctr">
              <a:buNone/>
              <a:defRPr sz="1553"/>
            </a:lvl9pPr>
          </a:lstStyle>
          <a:p>
            <a:r>
              <a:rPr lang="he-IL" noProof="0"/>
              <a:t>לחץ כדי לערוך סגנון כותרת משנה של תבנית בסיס</a:t>
            </a:r>
            <a:endParaRPr lang="en-US" noProof="0" dirty="0"/>
          </a:p>
        </p:txBody>
      </p:sp>
      <p:sp>
        <p:nvSpPr>
          <p:cNvPr id="5" name="Text Placeholder 4"/>
          <p:cNvSpPr>
            <a:spLocks noGrp="1"/>
          </p:cNvSpPr>
          <p:nvPr>
            <p:ph type="body" sz="quarter" idx="10"/>
          </p:nvPr>
        </p:nvSpPr>
        <p:spPr>
          <a:xfrm>
            <a:off x="501651" y="6381750"/>
            <a:ext cx="5594350" cy="298450"/>
          </a:xfrm>
          <a:prstGeom prst="rect">
            <a:avLst/>
          </a:prstGeom>
        </p:spPr>
        <p:txBody>
          <a:bodyPr/>
          <a:lstStyle>
            <a:lvl1pPr>
              <a:spcAft>
                <a:spcPts val="0"/>
              </a:spcAft>
              <a:defRPr sz="97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noProof="0"/>
              <a:t>ערוך סגנונות טקסט של תבנית בסיס</a:t>
            </a:r>
          </a:p>
        </p:txBody>
      </p:sp>
      <p:grpSp>
        <p:nvGrpSpPr>
          <p:cNvPr id="21" name="Group 20"/>
          <p:cNvGrpSpPr/>
          <p:nvPr/>
        </p:nvGrpSpPr>
        <p:grpSpPr>
          <a:xfrm>
            <a:off x="503989" y="378000"/>
            <a:ext cx="2160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grpSp>
    </p:spTree>
    <p:extLst>
      <p:ext uri="{BB962C8B-B14F-4D97-AF65-F5344CB8AC3E}">
        <p14:creationId xmlns:p14="http://schemas.microsoft.com/office/powerpoint/2010/main" val="3561173513"/>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1" y="1368001"/>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077"/>
              </a:lnSpc>
              <a:defRPr sz="3494" b="0">
                <a:solidFill>
                  <a:schemeClr val="tx1"/>
                </a:solidFill>
                <a:latin typeface="+mj-lt"/>
                <a:ea typeface="Open Sans" panose="020B0606030504020204" pitchFamily="34" charset="0"/>
                <a:cs typeface="Open Sans" panose="020B0606030504020204" pitchFamily="34" charset="0"/>
              </a:defRPr>
            </a:lvl1pPr>
          </a:lstStyle>
          <a:p>
            <a:r>
              <a:rPr lang="he-IL" noProof="0"/>
              <a:t>לחץ כדי לערוך סגנון כותרת של תבנית בסיס</a:t>
            </a:r>
            <a:endParaRPr lang="en-US" noProof="0" dirty="0"/>
          </a:p>
        </p:txBody>
      </p:sp>
      <p:sp>
        <p:nvSpPr>
          <p:cNvPr id="3" name="Subtitle 2"/>
          <p:cNvSpPr>
            <a:spLocks noGrp="1"/>
          </p:cNvSpPr>
          <p:nvPr>
            <p:ph type="subTitle" idx="1"/>
          </p:nvPr>
        </p:nvSpPr>
        <p:spPr bwMode="gray">
          <a:xfrm>
            <a:off x="501652" y="5864230"/>
            <a:ext cx="5594348" cy="505645"/>
          </a:xfrm>
          <a:prstGeom prst="rect">
            <a:avLst/>
          </a:prstGeom>
        </p:spPr>
        <p:txBody>
          <a:bodyPr lIns="0" tIns="0" rIns="0" bIns="0" anchor="b" anchorCtr="0">
            <a:noAutofit/>
          </a:bodyPr>
          <a:lstStyle>
            <a:lvl1pPr marL="0" indent="0" algn="l">
              <a:lnSpc>
                <a:spcPct val="100000"/>
              </a:lnSpc>
              <a:spcAft>
                <a:spcPts val="0"/>
              </a:spcAft>
              <a:buNone/>
              <a:defRPr sz="1553">
                <a:solidFill>
                  <a:schemeClr val="tx1"/>
                </a:solidFill>
              </a:defRPr>
            </a:lvl1pPr>
            <a:lvl2pPr marL="443756" indent="0" algn="ctr">
              <a:buNone/>
              <a:defRPr sz="1941"/>
            </a:lvl2pPr>
            <a:lvl3pPr marL="887513" indent="0" algn="ctr">
              <a:buNone/>
              <a:defRPr sz="1747"/>
            </a:lvl3pPr>
            <a:lvl4pPr marL="1331270" indent="0" algn="ctr">
              <a:buNone/>
              <a:defRPr sz="1553"/>
            </a:lvl4pPr>
            <a:lvl5pPr marL="1775027" indent="0" algn="ctr">
              <a:buNone/>
              <a:defRPr sz="1553"/>
            </a:lvl5pPr>
            <a:lvl6pPr marL="2218783" indent="0" algn="ctr">
              <a:buNone/>
              <a:defRPr sz="1553"/>
            </a:lvl6pPr>
            <a:lvl7pPr marL="2662540" indent="0" algn="ctr">
              <a:buNone/>
              <a:defRPr sz="1553"/>
            </a:lvl7pPr>
            <a:lvl8pPr marL="3106297" indent="0" algn="ctr">
              <a:buNone/>
              <a:defRPr sz="1553"/>
            </a:lvl8pPr>
            <a:lvl9pPr marL="3550054" indent="0" algn="ctr">
              <a:buNone/>
              <a:defRPr sz="1553"/>
            </a:lvl9pPr>
          </a:lstStyle>
          <a:p>
            <a:r>
              <a:rPr lang="he-IL" noProof="0"/>
              <a:t>לחץ כדי לערוך סגנון כותרת משנה של תבנית בסיס</a:t>
            </a:r>
            <a:endParaRPr lang="en-US" noProof="0" dirty="0"/>
          </a:p>
        </p:txBody>
      </p:sp>
      <p:sp>
        <p:nvSpPr>
          <p:cNvPr id="5" name="Text Placeholder 4"/>
          <p:cNvSpPr>
            <a:spLocks noGrp="1"/>
          </p:cNvSpPr>
          <p:nvPr>
            <p:ph type="body" sz="quarter" idx="10"/>
          </p:nvPr>
        </p:nvSpPr>
        <p:spPr>
          <a:xfrm>
            <a:off x="501651" y="6381750"/>
            <a:ext cx="5594350" cy="298450"/>
          </a:xfrm>
          <a:prstGeom prst="rect">
            <a:avLst/>
          </a:prstGeom>
        </p:spPr>
        <p:txBody>
          <a:bodyPr/>
          <a:lstStyle>
            <a:lvl1pPr>
              <a:spcAft>
                <a:spcPts val="0"/>
              </a:spcAft>
              <a:defRPr sz="97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he-IL" noProof="0"/>
              <a:t>ערוך סגנונות טקסט של תבנית בסיס</a:t>
            </a:r>
          </a:p>
        </p:txBody>
      </p:sp>
      <p:grpSp>
        <p:nvGrpSpPr>
          <p:cNvPr id="7" name="Group 6"/>
          <p:cNvGrpSpPr/>
          <p:nvPr/>
        </p:nvGrpSpPr>
        <p:grpSpPr>
          <a:xfrm>
            <a:off x="503989" y="378000"/>
            <a:ext cx="2160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grpSp>
    </p:spTree>
    <p:extLst>
      <p:ext uri="{BB962C8B-B14F-4D97-AF65-F5344CB8AC3E}">
        <p14:creationId xmlns:p14="http://schemas.microsoft.com/office/powerpoint/2010/main" val="2816349097"/>
      </p:ext>
    </p:extLst>
  </p:cSld>
  <p:clrMapOvr>
    <a:masterClrMapping/>
  </p:clrMapOvr>
  <p:transition>
    <p:fade/>
  </p:transition>
  <p:extLst mod="1">
    <p:ext uri="{DCECCB84-F9BA-43D5-87BE-67443E8EF086}">
      <p15:sldGuideLst xmlns:p15="http://schemas.microsoft.com/office/powerpoint/2012/main">
        <p15:guide id="1" orient="horz" pos="408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Text &amp; Content">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493496" y="295683"/>
            <a:ext cx="11184000" cy="469492"/>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9" name="Text Placeholder 8"/>
          <p:cNvSpPr>
            <a:spLocks noGrp="1"/>
          </p:cNvSpPr>
          <p:nvPr>
            <p:ph type="body" sz="quarter" idx="13"/>
          </p:nvPr>
        </p:nvSpPr>
        <p:spPr>
          <a:xfrm>
            <a:off x="493496" y="765175"/>
            <a:ext cx="11184000" cy="969282"/>
          </a:xfrm>
        </p:spPr>
        <p:txBody>
          <a:bodyPr>
            <a:normAutofit/>
          </a:bodyPr>
          <a:lstStyle>
            <a:lvl1pPr marL="0" indent="0">
              <a:buNone/>
              <a:defRPr sz="2911" b="0">
                <a:solidFill>
                  <a:schemeClr val="accent5"/>
                </a:solidFill>
              </a:defRPr>
            </a:lvl1pPr>
          </a:lstStyle>
          <a:p>
            <a:pPr lvl="0"/>
            <a:r>
              <a:rPr lang="he-IL"/>
              <a:t>ערוך סגנונות טקסט של תבנית בסיס</a:t>
            </a:r>
          </a:p>
        </p:txBody>
      </p:sp>
      <p:sp>
        <p:nvSpPr>
          <p:cNvPr id="20" name="Text Placeholder 19"/>
          <p:cNvSpPr>
            <a:spLocks noGrp="1"/>
          </p:cNvSpPr>
          <p:nvPr>
            <p:ph type="body" sz="quarter" idx="14"/>
          </p:nvPr>
        </p:nvSpPr>
        <p:spPr>
          <a:xfrm>
            <a:off x="494409" y="1803543"/>
            <a:ext cx="5520000" cy="4536000"/>
          </a:xfrm>
        </p:spPr>
        <p:txBody>
          <a:bodyPr/>
          <a:lstStyle>
            <a:lvl4pPr marL="526687" indent="-266441">
              <a:defRPr/>
            </a:lvl4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5"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
        <p:nvSpPr>
          <p:cNvPr id="6"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8" name="Chart Placeholder 7"/>
          <p:cNvSpPr>
            <a:spLocks noGrp="1"/>
          </p:cNvSpPr>
          <p:nvPr>
            <p:ph type="chart" sz="quarter" idx="15"/>
          </p:nvPr>
        </p:nvSpPr>
        <p:spPr>
          <a:xfrm>
            <a:off x="6191255" y="1803543"/>
            <a:ext cx="5520000" cy="4536000"/>
          </a:xfrm>
        </p:spPr>
        <p:txBody>
          <a:bodyPr/>
          <a:lstStyle/>
          <a:p>
            <a:r>
              <a:rPr lang="he-IL"/>
              <a:t>לחץ על הסמל כדי להוסיף תרשים</a:t>
            </a:r>
            <a:endParaRPr lang="en-GB" dirty="0"/>
          </a:p>
        </p:txBody>
      </p:sp>
    </p:spTree>
    <p:extLst>
      <p:ext uri="{BB962C8B-B14F-4D97-AF65-F5344CB8AC3E}">
        <p14:creationId xmlns:p14="http://schemas.microsoft.com/office/powerpoint/2010/main" val="894093841"/>
      </p:ext>
    </p:extLst>
  </p:cSld>
  <p:clrMapOvr>
    <a:masterClrMapping/>
  </p:clrMapOvr>
  <p:transition>
    <p:fade/>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69"/>
            <a:ext cx="10541000" cy="1592403"/>
          </a:xfrm>
        </p:spPr>
        <p:txBody>
          <a:bodyPr anchor="b"/>
          <a:lstStyle>
            <a:lvl1pPr>
              <a:lnSpc>
                <a:spcPct val="95000"/>
              </a:lnSpc>
              <a:defRPr sz="3737" b="1">
                <a:solidFill>
                  <a:schemeClr val="bg1"/>
                </a:solidFill>
                <a:latin typeface="+mj-lt"/>
                <a:ea typeface="Open Sans" panose="020B0606030504020204" pitchFamily="34" charset="0"/>
                <a:cs typeface="Open Sans" panose="020B0606030504020204" pitchFamily="34" charset="0"/>
              </a:defRPr>
            </a:lvl1pPr>
          </a:lstStyle>
          <a:p>
            <a:r>
              <a:rPr lang="he-IL" noProof="0"/>
              <a:t>לחץ כדי לערוך סגנון כותרת של תבנית בסיס</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737">
                <a:solidFill>
                  <a:schemeClr val="bg1"/>
                </a:solidFill>
              </a:defRPr>
            </a:lvl1pPr>
            <a:lvl2pPr marL="443756" indent="0">
              <a:buNone/>
              <a:defRPr sz="1941">
                <a:solidFill>
                  <a:schemeClr val="tx1">
                    <a:tint val="75000"/>
                  </a:schemeClr>
                </a:solidFill>
              </a:defRPr>
            </a:lvl2pPr>
            <a:lvl3pPr marL="887513" indent="0">
              <a:buNone/>
              <a:defRPr sz="1747">
                <a:solidFill>
                  <a:schemeClr val="tx1">
                    <a:tint val="75000"/>
                  </a:schemeClr>
                </a:solidFill>
              </a:defRPr>
            </a:lvl3pPr>
            <a:lvl4pPr marL="1331270" indent="0">
              <a:buNone/>
              <a:defRPr sz="1553">
                <a:solidFill>
                  <a:schemeClr val="tx1">
                    <a:tint val="75000"/>
                  </a:schemeClr>
                </a:solidFill>
              </a:defRPr>
            </a:lvl4pPr>
            <a:lvl5pPr marL="1775027" indent="0">
              <a:buNone/>
              <a:defRPr sz="1553">
                <a:solidFill>
                  <a:schemeClr val="tx1">
                    <a:tint val="75000"/>
                  </a:schemeClr>
                </a:solidFill>
              </a:defRPr>
            </a:lvl5pPr>
            <a:lvl6pPr marL="2218783" indent="0">
              <a:buNone/>
              <a:defRPr sz="1553">
                <a:solidFill>
                  <a:schemeClr val="tx1">
                    <a:tint val="75000"/>
                  </a:schemeClr>
                </a:solidFill>
              </a:defRPr>
            </a:lvl6pPr>
            <a:lvl7pPr marL="2662540" indent="0">
              <a:buNone/>
              <a:defRPr sz="1553">
                <a:solidFill>
                  <a:schemeClr val="tx1">
                    <a:tint val="75000"/>
                  </a:schemeClr>
                </a:solidFill>
              </a:defRPr>
            </a:lvl7pPr>
            <a:lvl8pPr marL="3106297" indent="0">
              <a:buNone/>
              <a:defRPr sz="1553">
                <a:solidFill>
                  <a:schemeClr val="tx1">
                    <a:tint val="75000"/>
                  </a:schemeClr>
                </a:solidFill>
              </a:defRPr>
            </a:lvl8pPr>
            <a:lvl9pPr marL="3550054" indent="0">
              <a:buNone/>
              <a:defRPr sz="1553">
                <a:solidFill>
                  <a:schemeClr val="tx1">
                    <a:tint val="75000"/>
                  </a:schemeClr>
                </a:solidFill>
              </a:defRPr>
            </a:lvl9pPr>
          </a:lstStyle>
          <a:p>
            <a:pPr lvl="0"/>
            <a:r>
              <a:rPr lang="he-IL" noProof="0"/>
              <a:t>ערוך סגנונות טקסט של תבנית בסיס</a:t>
            </a:r>
          </a:p>
        </p:txBody>
      </p:sp>
      <p:sp>
        <p:nvSpPr>
          <p:cNvPr id="5" name="TextBox 4"/>
          <p:cNvSpPr txBox="1"/>
          <p:nvPr/>
        </p:nvSpPr>
        <p:spPr>
          <a:xfrm>
            <a:off x="6335184" y="6477000"/>
            <a:ext cx="4896560" cy="194156"/>
          </a:xfrm>
          <a:prstGeom prst="rect">
            <a:avLst/>
          </a:prstGeom>
          <a:noFill/>
        </p:spPr>
        <p:txBody>
          <a:bodyPr wrap="square" lIns="0" tIns="0" rIns="0" bIns="0" rtlCol="0">
            <a:spAutoFit/>
          </a:bodyPr>
          <a:lstStyle/>
          <a:p>
            <a:pPr algn="r">
              <a:buSzPct val="100000"/>
              <a:buFont typeface="Arial"/>
              <a:buNone/>
            </a:pPr>
            <a:r>
              <a:rPr lang="en-US" sz="631" dirty="0">
                <a:solidFill>
                  <a:prstClr val="white"/>
                </a:solidFill>
              </a:rPr>
              <a:t>Presentation title</a:t>
            </a:r>
            <a:br>
              <a:rPr lang="en-US" sz="631" dirty="0">
                <a:solidFill>
                  <a:prstClr val="white"/>
                </a:solidFill>
              </a:rPr>
            </a:br>
            <a:r>
              <a:rPr lang="en-US" sz="631" dirty="0">
                <a:solidFill>
                  <a:prstClr val="white"/>
                </a:solidFill>
              </a:rPr>
              <a:t>[To edit, click View &gt; Slide Master &gt; Slide Master]</a:t>
            </a:r>
          </a:p>
        </p:txBody>
      </p:sp>
      <p:sp>
        <p:nvSpPr>
          <p:cNvPr id="7" name="TextBox 6"/>
          <p:cNvSpPr txBox="1"/>
          <p:nvPr/>
        </p:nvSpPr>
        <p:spPr>
          <a:xfrm>
            <a:off x="501652" y="6477000"/>
            <a:ext cx="5355167" cy="194156"/>
          </a:xfrm>
          <a:prstGeom prst="rect">
            <a:avLst/>
          </a:prstGeom>
          <a:noFill/>
        </p:spPr>
        <p:txBody>
          <a:bodyPr wrap="square" lIns="0" tIns="0" rIns="0" bIns="0" rtlCol="0">
            <a:spAutoFit/>
          </a:bodyPr>
          <a:lstStyle/>
          <a:p>
            <a:pPr>
              <a:spcBef>
                <a:spcPts val="582"/>
              </a:spcBef>
              <a:buSzPct val="100000"/>
              <a:buFont typeface="Arial"/>
              <a:buNone/>
            </a:pPr>
            <a:r>
              <a:rPr lang="en-US" sz="631" dirty="0">
                <a:solidFill>
                  <a:prstClr val="white"/>
                </a:solidFill>
              </a:rPr>
              <a:t>Member firms and DTTL: Insert appropriate copyright</a:t>
            </a:r>
            <a:br>
              <a:rPr lang="en-US" sz="631" dirty="0">
                <a:solidFill>
                  <a:prstClr val="white"/>
                </a:solidFill>
              </a:rPr>
            </a:br>
            <a:r>
              <a:rPr lang="en-US" sz="631" dirty="0">
                <a:solidFill>
                  <a:prstClr val="white"/>
                </a:solidFill>
              </a:rPr>
              <a:t>[To edit, click View &gt; Slide Master &gt; Slide Master]</a:t>
            </a:r>
          </a:p>
        </p:txBody>
      </p:sp>
      <p:sp>
        <p:nvSpPr>
          <p:cNvPr id="8" name="TextBox 7"/>
          <p:cNvSpPr txBox="1"/>
          <p:nvPr/>
        </p:nvSpPr>
        <p:spPr>
          <a:xfrm>
            <a:off x="11382377" y="6477000"/>
            <a:ext cx="307974" cy="97078"/>
          </a:xfrm>
          <a:prstGeom prst="rect">
            <a:avLst/>
          </a:prstGeom>
          <a:noFill/>
        </p:spPr>
        <p:txBody>
          <a:bodyPr wrap="square" lIns="0" tIns="0" rIns="0" bIns="0" rtlCol="0">
            <a:spAutoFit/>
          </a:bodyPr>
          <a:lstStyle/>
          <a:p>
            <a:pPr algn="r">
              <a:spcBef>
                <a:spcPts val="582"/>
              </a:spcBef>
              <a:buSzPct val="100000"/>
              <a:buFont typeface="Arial"/>
              <a:buNone/>
            </a:pPr>
            <a:fld id="{C58DF478-B544-4ED8-9ED4-6A2648E2D233}" type="slidenum">
              <a:rPr lang="en-US" sz="631" smtClean="0">
                <a:solidFill>
                  <a:prstClr val="white"/>
                </a:solidFill>
              </a:rPr>
              <a:pPr algn="r">
                <a:spcBef>
                  <a:spcPts val="582"/>
                </a:spcBef>
                <a:buSzPct val="100000"/>
                <a:buFont typeface="Arial"/>
                <a:buNone/>
              </a:pPr>
              <a:t>‹#›</a:t>
            </a:fld>
            <a:endParaRPr lang="en-US" sz="631" dirty="0">
              <a:solidFill>
                <a:prstClr val="white"/>
              </a:solidFill>
            </a:endParaRPr>
          </a:p>
        </p:txBody>
      </p:sp>
    </p:spTree>
    <p:extLst>
      <p:ext uri="{BB962C8B-B14F-4D97-AF65-F5344CB8AC3E}">
        <p14:creationId xmlns:p14="http://schemas.microsoft.com/office/powerpoint/2010/main" val="2275761148"/>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69"/>
            <a:ext cx="10541000" cy="1592403"/>
          </a:xfrm>
        </p:spPr>
        <p:txBody>
          <a:bodyPr anchor="b"/>
          <a:lstStyle>
            <a:lvl1pPr>
              <a:lnSpc>
                <a:spcPct val="95000"/>
              </a:lnSpc>
              <a:defRPr sz="3737" b="1">
                <a:solidFill>
                  <a:schemeClr val="bg1"/>
                </a:solidFill>
                <a:latin typeface="+mj-lt"/>
                <a:ea typeface="Open Sans" panose="020B0606030504020204" pitchFamily="34" charset="0"/>
                <a:cs typeface="Open Sans" panose="020B0606030504020204" pitchFamily="34" charset="0"/>
              </a:defRPr>
            </a:lvl1pPr>
          </a:lstStyle>
          <a:p>
            <a:r>
              <a:rPr lang="he-IL" noProof="0"/>
              <a:t>לחץ כדי לערוך סגנון כותרת של תבנית בסיס</a:t>
            </a:r>
            <a:endParaRPr lang="en-US" noProof="0" dirty="0"/>
          </a:p>
        </p:txBody>
      </p:sp>
      <p:sp>
        <p:nvSpPr>
          <p:cNvPr id="3" name="Text Placeholder 2"/>
          <p:cNvSpPr>
            <a:spLocks noGrp="1"/>
          </p:cNvSpPr>
          <p:nvPr>
            <p:ph type="body" idx="1"/>
          </p:nvPr>
        </p:nvSpPr>
        <p:spPr bwMode="gray">
          <a:xfrm>
            <a:off x="501651" y="3429000"/>
            <a:ext cx="10544066" cy="1566532"/>
          </a:xfrm>
        </p:spPr>
        <p:txBody>
          <a:bodyPr lIns="0" tIns="0" rIns="0" bIns="0">
            <a:noAutofit/>
          </a:bodyPr>
          <a:lstStyle>
            <a:lvl1pPr marL="0" indent="0">
              <a:lnSpc>
                <a:spcPct val="95000"/>
              </a:lnSpc>
              <a:spcAft>
                <a:spcPts val="0"/>
              </a:spcAft>
              <a:buNone/>
              <a:defRPr sz="3737">
                <a:solidFill>
                  <a:schemeClr val="bg1"/>
                </a:solidFill>
              </a:defRPr>
            </a:lvl1pPr>
            <a:lvl2pPr marL="443756" indent="0">
              <a:buNone/>
              <a:defRPr sz="1941">
                <a:solidFill>
                  <a:schemeClr val="tx1">
                    <a:tint val="75000"/>
                  </a:schemeClr>
                </a:solidFill>
              </a:defRPr>
            </a:lvl2pPr>
            <a:lvl3pPr marL="887513" indent="0">
              <a:buNone/>
              <a:defRPr sz="1747">
                <a:solidFill>
                  <a:schemeClr val="tx1">
                    <a:tint val="75000"/>
                  </a:schemeClr>
                </a:solidFill>
              </a:defRPr>
            </a:lvl3pPr>
            <a:lvl4pPr marL="1331270" indent="0">
              <a:buNone/>
              <a:defRPr sz="1553">
                <a:solidFill>
                  <a:schemeClr val="tx1">
                    <a:tint val="75000"/>
                  </a:schemeClr>
                </a:solidFill>
              </a:defRPr>
            </a:lvl4pPr>
            <a:lvl5pPr marL="1775027" indent="0">
              <a:buNone/>
              <a:defRPr sz="1553">
                <a:solidFill>
                  <a:schemeClr val="tx1">
                    <a:tint val="75000"/>
                  </a:schemeClr>
                </a:solidFill>
              </a:defRPr>
            </a:lvl5pPr>
            <a:lvl6pPr marL="2218783" indent="0">
              <a:buNone/>
              <a:defRPr sz="1553">
                <a:solidFill>
                  <a:schemeClr val="tx1">
                    <a:tint val="75000"/>
                  </a:schemeClr>
                </a:solidFill>
              </a:defRPr>
            </a:lvl6pPr>
            <a:lvl7pPr marL="2662540" indent="0">
              <a:buNone/>
              <a:defRPr sz="1553">
                <a:solidFill>
                  <a:schemeClr val="tx1">
                    <a:tint val="75000"/>
                  </a:schemeClr>
                </a:solidFill>
              </a:defRPr>
            </a:lvl7pPr>
            <a:lvl8pPr marL="3106297" indent="0">
              <a:buNone/>
              <a:defRPr sz="1553">
                <a:solidFill>
                  <a:schemeClr val="tx1">
                    <a:tint val="75000"/>
                  </a:schemeClr>
                </a:solidFill>
              </a:defRPr>
            </a:lvl8pPr>
            <a:lvl9pPr marL="3550054" indent="0">
              <a:buNone/>
              <a:defRPr sz="1553">
                <a:solidFill>
                  <a:schemeClr val="tx1">
                    <a:tint val="75000"/>
                  </a:schemeClr>
                </a:solidFill>
              </a:defRPr>
            </a:lvl9pPr>
          </a:lstStyle>
          <a:p>
            <a:pPr lvl="0"/>
            <a:r>
              <a:rPr lang="he-IL" noProof="0"/>
              <a:t>ערוך סגנונות טקסט של תבנית בסיס</a:t>
            </a:r>
          </a:p>
        </p:txBody>
      </p:sp>
      <p:sp>
        <p:nvSpPr>
          <p:cNvPr id="13" name="TextBox 12"/>
          <p:cNvSpPr txBox="1"/>
          <p:nvPr/>
        </p:nvSpPr>
        <p:spPr>
          <a:xfrm>
            <a:off x="6335184" y="6477000"/>
            <a:ext cx="4896560" cy="194156"/>
          </a:xfrm>
          <a:prstGeom prst="rect">
            <a:avLst/>
          </a:prstGeom>
          <a:noFill/>
        </p:spPr>
        <p:txBody>
          <a:bodyPr wrap="square" lIns="0" tIns="0" rIns="0" bIns="0" rtlCol="0">
            <a:spAutoFit/>
          </a:bodyPr>
          <a:lstStyle/>
          <a:p>
            <a:pPr algn="r">
              <a:buSzPct val="100000"/>
              <a:buFont typeface="Arial"/>
              <a:buNone/>
            </a:pPr>
            <a:r>
              <a:rPr lang="en-US" sz="631" dirty="0">
                <a:solidFill>
                  <a:prstClr val="white"/>
                </a:solidFill>
              </a:rPr>
              <a:t>Presentation title</a:t>
            </a:r>
            <a:br>
              <a:rPr lang="en-US" sz="631" dirty="0">
                <a:solidFill>
                  <a:prstClr val="white"/>
                </a:solidFill>
              </a:rPr>
            </a:br>
            <a:r>
              <a:rPr lang="en-US" sz="631" dirty="0">
                <a:solidFill>
                  <a:prstClr val="white"/>
                </a:solidFill>
              </a:rPr>
              <a:t>[To edit, click View &gt; Slide Master &gt; Slide Master]</a:t>
            </a:r>
          </a:p>
        </p:txBody>
      </p:sp>
      <p:sp>
        <p:nvSpPr>
          <p:cNvPr id="14" name="TextBox 13"/>
          <p:cNvSpPr txBox="1"/>
          <p:nvPr/>
        </p:nvSpPr>
        <p:spPr>
          <a:xfrm>
            <a:off x="501652" y="6477000"/>
            <a:ext cx="5355167" cy="194156"/>
          </a:xfrm>
          <a:prstGeom prst="rect">
            <a:avLst/>
          </a:prstGeom>
          <a:noFill/>
        </p:spPr>
        <p:txBody>
          <a:bodyPr wrap="square" lIns="0" tIns="0" rIns="0" bIns="0" rtlCol="0">
            <a:spAutoFit/>
          </a:bodyPr>
          <a:lstStyle/>
          <a:p>
            <a:pPr>
              <a:spcBef>
                <a:spcPts val="582"/>
              </a:spcBef>
              <a:buSzPct val="100000"/>
              <a:buFont typeface="Arial"/>
              <a:buNone/>
            </a:pPr>
            <a:r>
              <a:rPr lang="en-US" sz="631" dirty="0">
                <a:solidFill>
                  <a:prstClr val="white"/>
                </a:solidFill>
              </a:rPr>
              <a:t>Member firms and DTTL: Insert appropriate copyright</a:t>
            </a:r>
            <a:br>
              <a:rPr lang="en-US" sz="631" dirty="0">
                <a:solidFill>
                  <a:prstClr val="white"/>
                </a:solidFill>
              </a:rPr>
            </a:br>
            <a:r>
              <a:rPr lang="en-US" sz="631" dirty="0">
                <a:solidFill>
                  <a:prstClr val="white"/>
                </a:solidFill>
              </a:rPr>
              <a:t>[To edit, click View &gt; Slide Master &gt; Slide Master]</a:t>
            </a:r>
          </a:p>
        </p:txBody>
      </p:sp>
      <p:sp>
        <p:nvSpPr>
          <p:cNvPr id="15" name="TextBox 14"/>
          <p:cNvSpPr txBox="1"/>
          <p:nvPr/>
        </p:nvSpPr>
        <p:spPr>
          <a:xfrm>
            <a:off x="11382377" y="6477000"/>
            <a:ext cx="307974" cy="97078"/>
          </a:xfrm>
          <a:prstGeom prst="rect">
            <a:avLst/>
          </a:prstGeom>
          <a:noFill/>
        </p:spPr>
        <p:txBody>
          <a:bodyPr wrap="square" lIns="0" tIns="0" rIns="0" bIns="0" rtlCol="0">
            <a:spAutoFit/>
          </a:bodyPr>
          <a:lstStyle/>
          <a:p>
            <a:pPr algn="r">
              <a:spcBef>
                <a:spcPts val="582"/>
              </a:spcBef>
              <a:buSzPct val="100000"/>
              <a:buFont typeface="Arial"/>
              <a:buNone/>
            </a:pPr>
            <a:fld id="{C58DF478-B544-4ED8-9ED4-6A2648E2D233}" type="slidenum">
              <a:rPr lang="en-US" sz="631" smtClean="0">
                <a:solidFill>
                  <a:prstClr val="white"/>
                </a:solidFill>
              </a:rPr>
              <a:pPr algn="r">
                <a:spcBef>
                  <a:spcPts val="582"/>
                </a:spcBef>
                <a:buSzPct val="100000"/>
                <a:buFont typeface="Arial"/>
                <a:buNone/>
              </a:pPr>
              <a:t>‹#›</a:t>
            </a:fld>
            <a:endParaRPr lang="en-US" sz="631" dirty="0">
              <a:solidFill>
                <a:prstClr val="white"/>
              </a:solidFill>
            </a:endParaRPr>
          </a:p>
        </p:txBody>
      </p:sp>
    </p:spTree>
    <p:extLst>
      <p:ext uri="{BB962C8B-B14F-4D97-AF65-F5344CB8AC3E}">
        <p14:creationId xmlns:p14="http://schemas.microsoft.com/office/powerpoint/2010/main" val="2553738701"/>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69"/>
            <a:ext cx="10541000" cy="1592403"/>
          </a:xfrm>
        </p:spPr>
        <p:txBody>
          <a:bodyPr anchor="b"/>
          <a:lstStyle>
            <a:lvl1pPr>
              <a:lnSpc>
                <a:spcPct val="95000"/>
              </a:lnSpc>
              <a:defRPr sz="3737" b="1">
                <a:solidFill>
                  <a:schemeClr val="bg1"/>
                </a:solidFill>
                <a:latin typeface="+mj-lt"/>
                <a:ea typeface="Open Sans" panose="020B0606030504020204" pitchFamily="34" charset="0"/>
                <a:cs typeface="Open Sans" panose="020B0606030504020204" pitchFamily="34" charset="0"/>
              </a:defRPr>
            </a:lvl1pPr>
          </a:lstStyle>
          <a:p>
            <a:r>
              <a:rPr lang="he-IL" noProof="0"/>
              <a:t>לחץ כדי לערוך סגנון כותרת של תבנית בסיס</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737">
                <a:solidFill>
                  <a:schemeClr val="bg1"/>
                </a:solidFill>
              </a:defRPr>
            </a:lvl1pPr>
            <a:lvl2pPr marL="443756" indent="0">
              <a:buNone/>
              <a:defRPr sz="1941">
                <a:solidFill>
                  <a:schemeClr val="tx1">
                    <a:tint val="75000"/>
                  </a:schemeClr>
                </a:solidFill>
              </a:defRPr>
            </a:lvl2pPr>
            <a:lvl3pPr marL="887513" indent="0">
              <a:buNone/>
              <a:defRPr sz="1747">
                <a:solidFill>
                  <a:schemeClr val="tx1">
                    <a:tint val="75000"/>
                  </a:schemeClr>
                </a:solidFill>
              </a:defRPr>
            </a:lvl3pPr>
            <a:lvl4pPr marL="1331270" indent="0">
              <a:buNone/>
              <a:defRPr sz="1553">
                <a:solidFill>
                  <a:schemeClr val="tx1">
                    <a:tint val="75000"/>
                  </a:schemeClr>
                </a:solidFill>
              </a:defRPr>
            </a:lvl4pPr>
            <a:lvl5pPr marL="1775027" indent="0">
              <a:buNone/>
              <a:defRPr sz="1553">
                <a:solidFill>
                  <a:schemeClr val="tx1">
                    <a:tint val="75000"/>
                  </a:schemeClr>
                </a:solidFill>
              </a:defRPr>
            </a:lvl5pPr>
            <a:lvl6pPr marL="2218783" indent="0">
              <a:buNone/>
              <a:defRPr sz="1553">
                <a:solidFill>
                  <a:schemeClr val="tx1">
                    <a:tint val="75000"/>
                  </a:schemeClr>
                </a:solidFill>
              </a:defRPr>
            </a:lvl6pPr>
            <a:lvl7pPr marL="2662540" indent="0">
              <a:buNone/>
              <a:defRPr sz="1553">
                <a:solidFill>
                  <a:schemeClr val="tx1">
                    <a:tint val="75000"/>
                  </a:schemeClr>
                </a:solidFill>
              </a:defRPr>
            </a:lvl7pPr>
            <a:lvl8pPr marL="3106297" indent="0">
              <a:buNone/>
              <a:defRPr sz="1553">
                <a:solidFill>
                  <a:schemeClr val="tx1">
                    <a:tint val="75000"/>
                  </a:schemeClr>
                </a:solidFill>
              </a:defRPr>
            </a:lvl8pPr>
            <a:lvl9pPr marL="3550054" indent="0">
              <a:buNone/>
              <a:defRPr sz="1553">
                <a:solidFill>
                  <a:schemeClr val="tx1">
                    <a:tint val="75000"/>
                  </a:schemeClr>
                </a:solidFill>
              </a:defRPr>
            </a:lvl9pPr>
          </a:lstStyle>
          <a:p>
            <a:pPr lvl="0"/>
            <a:r>
              <a:rPr lang="he-IL" noProof="0"/>
              <a:t>ערוך סגנונות טקסט של תבנית בסיס</a:t>
            </a:r>
          </a:p>
        </p:txBody>
      </p:sp>
      <p:sp>
        <p:nvSpPr>
          <p:cNvPr id="10" name="TextBox 9"/>
          <p:cNvSpPr txBox="1"/>
          <p:nvPr/>
        </p:nvSpPr>
        <p:spPr>
          <a:xfrm>
            <a:off x="6335184" y="6477000"/>
            <a:ext cx="4896560" cy="194156"/>
          </a:xfrm>
          <a:prstGeom prst="rect">
            <a:avLst/>
          </a:prstGeom>
          <a:noFill/>
        </p:spPr>
        <p:txBody>
          <a:bodyPr wrap="square" lIns="0" tIns="0" rIns="0" bIns="0" rtlCol="0">
            <a:spAutoFit/>
          </a:bodyPr>
          <a:lstStyle/>
          <a:p>
            <a:pPr algn="r">
              <a:buSzPct val="100000"/>
              <a:buFont typeface="Arial"/>
              <a:buNone/>
            </a:pPr>
            <a:r>
              <a:rPr lang="en-US" sz="631" dirty="0">
                <a:solidFill>
                  <a:prstClr val="white"/>
                </a:solidFill>
              </a:rPr>
              <a:t>Presentation title</a:t>
            </a:r>
            <a:br>
              <a:rPr lang="en-US" sz="631" dirty="0">
                <a:solidFill>
                  <a:prstClr val="white"/>
                </a:solidFill>
              </a:rPr>
            </a:br>
            <a:r>
              <a:rPr lang="en-US" sz="631" dirty="0">
                <a:solidFill>
                  <a:prstClr val="white"/>
                </a:solidFill>
              </a:rPr>
              <a:t>[To edit, click View &gt; Slide Master &gt; Slide Master]</a:t>
            </a:r>
          </a:p>
        </p:txBody>
      </p:sp>
      <p:sp>
        <p:nvSpPr>
          <p:cNvPr id="11" name="TextBox 10"/>
          <p:cNvSpPr txBox="1"/>
          <p:nvPr/>
        </p:nvSpPr>
        <p:spPr>
          <a:xfrm>
            <a:off x="501652" y="6477000"/>
            <a:ext cx="5355167" cy="194156"/>
          </a:xfrm>
          <a:prstGeom prst="rect">
            <a:avLst/>
          </a:prstGeom>
          <a:noFill/>
        </p:spPr>
        <p:txBody>
          <a:bodyPr wrap="square" lIns="0" tIns="0" rIns="0" bIns="0" rtlCol="0">
            <a:spAutoFit/>
          </a:bodyPr>
          <a:lstStyle/>
          <a:p>
            <a:pPr>
              <a:spcBef>
                <a:spcPts val="582"/>
              </a:spcBef>
              <a:buSzPct val="100000"/>
              <a:buFont typeface="Arial"/>
              <a:buNone/>
            </a:pPr>
            <a:r>
              <a:rPr lang="en-US" sz="631" dirty="0">
                <a:solidFill>
                  <a:prstClr val="white"/>
                </a:solidFill>
              </a:rPr>
              <a:t>Member firms and DTTL: Insert appropriate copyright</a:t>
            </a:r>
            <a:br>
              <a:rPr lang="en-US" sz="631" dirty="0">
                <a:solidFill>
                  <a:prstClr val="white"/>
                </a:solidFill>
              </a:rPr>
            </a:br>
            <a:r>
              <a:rPr lang="en-US" sz="631" dirty="0">
                <a:solidFill>
                  <a:prstClr val="white"/>
                </a:solidFill>
              </a:rPr>
              <a:t>[To edit, click View &gt; Slide Master &gt; Slide Master]</a:t>
            </a:r>
          </a:p>
        </p:txBody>
      </p:sp>
      <p:sp>
        <p:nvSpPr>
          <p:cNvPr id="12" name="TextBox 11"/>
          <p:cNvSpPr txBox="1"/>
          <p:nvPr/>
        </p:nvSpPr>
        <p:spPr>
          <a:xfrm>
            <a:off x="11382377" y="6477000"/>
            <a:ext cx="307974" cy="97078"/>
          </a:xfrm>
          <a:prstGeom prst="rect">
            <a:avLst/>
          </a:prstGeom>
          <a:noFill/>
        </p:spPr>
        <p:txBody>
          <a:bodyPr wrap="square" lIns="0" tIns="0" rIns="0" bIns="0" rtlCol="0">
            <a:spAutoFit/>
          </a:bodyPr>
          <a:lstStyle/>
          <a:p>
            <a:pPr algn="r">
              <a:spcBef>
                <a:spcPts val="582"/>
              </a:spcBef>
              <a:buSzPct val="100000"/>
              <a:buFont typeface="Arial"/>
              <a:buNone/>
            </a:pPr>
            <a:fld id="{C58DF478-B544-4ED8-9ED4-6A2648E2D233}" type="slidenum">
              <a:rPr lang="en-US" sz="631" smtClean="0">
                <a:solidFill>
                  <a:prstClr val="white"/>
                </a:solidFill>
              </a:rPr>
              <a:pPr algn="r">
                <a:spcBef>
                  <a:spcPts val="582"/>
                </a:spcBef>
                <a:buSzPct val="100000"/>
                <a:buFont typeface="Arial"/>
                <a:buNone/>
              </a:pPr>
              <a:t>‹#›</a:t>
            </a:fld>
            <a:endParaRPr lang="en-US" sz="631" dirty="0">
              <a:solidFill>
                <a:prstClr val="white"/>
              </a:solidFill>
            </a:endParaRPr>
          </a:p>
        </p:txBody>
      </p:sp>
    </p:spTree>
    <p:extLst>
      <p:ext uri="{BB962C8B-B14F-4D97-AF65-F5344CB8AC3E}">
        <p14:creationId xmlns:p14="http://schemas.microsoft.com/office/powerpoint/2010/main" val="4285934077"/>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69"/>
            <a:ext cx="10541000" cy="1592403"/>
          </a:xfrm>
        </p:spPr>
        <p:txBody>
          <a:bodyPr anchor="b"/>
          <a:lstStyle>
            <a:lvl1pPr>
              <a:lnSpc>
                <a:spcPct val="95000"/>
              </a:lnSpc>
              <a:defRPr sz="3737" b="1">
                <a:solidFill>
                  <a:schemeClr val="bg1"/>
                </a:solidFill>
                <a:latin typeface="+mj-lt"/>
                <a:ea typeface="Open Sans" panose="020B0606030504020204" pitchFamily="34" charset="0"/>
                <a:cs typeface="Open Sans" panose="020B0606030504020204" pitchFamily="34" charset="0"/>
              </a:defRPr>
            </a:lvl1pPr>
          </a:lstStyle>
          <a:p>
            <a:r>
              <a:rPr lang="he-IL" noProof="0"/>
              <a:t>לחץ כדי לערוך סגנון כותרת של תבנית בסיס</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737">
                <a:solidFill>
                  <a:schemeClr val="bg1"/>
                </a:solidFill>
              </a:defRPr>
            </a:lvl1pPr>
            <a:lvl2pPr marL="443756" indent="0">
              <a:buNone/>
              <a:defRPr sz="1941">
                <a:solidFill>
                  <a:schemeClr val="tx1">
                    <a:tint val="75000"/>
                  </a:schemeClr>
                </a:solidFill>
              </a:defRPr>
            </a:lvl2pPr>
            <a:lvl3pPr marL="887513" indent="0">
              <a:buNone/>
              <a:defRPr sz="1747">
                <a:solidFill>
                  <a:schemeClr val="tx1">
                    <a:tint val="75000"/>
                  </a:schemeClr>
                </a:solidFill>
              </a:defRPr>
            </a:lvl3pPr>
            <a:lvl4pPr marL="1331270" indent="0">
              <a:buNone/>
              <a:defRPr sz="1553">
                <a:solidFill>
                  <a:schemeClr val="tx1">
                    <a:tint val="75000"/>
                  </a:schemeClr>
                </a:solidFill>
              </a:defRPr>
            </a:lvl4pPr>
            <a:lvl5pPr marL="1775027" indent="0">
              <a:buNone/>
              <a:defRPr sz="1553">
                <a:solidFill>
                  <a:schemeClr val="tx1">
                    <a:tint val="75000"/>
                  </a:schemeClr>
                </a:solidFill>
              </a:defRPr>
            </a:lvl5pPr>
            <a:lvl6pPr marL="2218783" indent="0">
              <a:buNone/>
              <a:defRPr sz="1553">
                <a:solidFill>
                  <a:schemeClr val="tx1">
                    <a:tint val="75000"/>
                  </a:schemeClr>
                </a:solidFill>
              </a:defRPr>
            </a:lvl6pPr>
            <a:lvl7pPr marL="2662540" indent="0">
              <a:buNone/>
              <a:defRPr sz="1553">
                <a:solidFill>
                  <a:schemeClr val="tx1">
                    <a:tint val="75000"/>
                  </a:schemeClr>
                </a:solidFill>
              </a:defRPr>
            </a:lvl7pPr>
            <a:lvl8pPr marL="3106297" indent="0">
              <a:buNone/>
              <a:defRPr sz="1553">
                <a:solidFill>
                  <a:schemeClr val="tx1">
                    <a:tint val="75000"/>
                  </a:schemeClr>
                </a:solidFill>
              </a:defRPr>
            </a:lvl8pPr>
            <a:lvl9pPr marL="3550054" indent="0">
              <a:buNone/>
              <a:defRPr sz="1553">
                <a:solidFill>
                  <a:schemeClr val="tx1">
                    <a:tint val="75000"/>
                  </a:schemeClr>
                </a:solidFill>
              </a:defRPr>
            </a:lvl9pPr>
          </a:lstStyle>
          <a:p>
            <a:pPr lvl="0"/>
            <a:r>
              <a:rPr lang="he-IL" noProof="0"/>
              <a:t>ערוך סגנונות טקסט של תבנית בסיס</a:t>
            </a:r>
          </a:p>
        </p:txBody>
      </p:sp>
      <p:sp>
        <p:nvSpPr>
          <p:cNvPr id="10" name="TextBox 9"/>
          <p:cNvSpPr txBox="1"/>
          <p:nvPr/>
        </p:nvSpPr>
        <p:spPr>
          <a:xfrm>
            <a:off x="6335184" y="6477000"/>
            <a:ext cx="4896560" cy="194156"/>
          </a:xfrm>
          <a:prstGeom prst="rect">
            <a:avLst/>
          </a:prstGeom>
          <a:noFill/>
        </p:spPr>
        <p:txBody>
          <a:bodyPr wrap="square" lIns="0" tIns="0" rIns="0" bIns="0" rtlCol="0">
            <a:spAutoFit/>
          </a:bodyPr>
          <a:lstStyle/>
          <a:p>
            <a:pPr algn="r">
              <a:buSzPct val="100000"/>
              <a:buFont typeface="Arial"/>
              <a:buNone/>
            </a:pPr>
            <a:r>
              <a:rPr lang="en-US" sz="631" dirty="0">
                <a:solidFill>
                  <a:prstClr val="white"/>
                </a:solidFill>
              </a:rPr>
              <a:t>Presentation title</a:t>
            </a:r>
            <a:br>
              <a:rPr lang="en-US" sz="631" dirty="0">
                <a:solidFill>
                  <a:prstClr val="white"/>
                </a:solidFill>
              </a:rPr>
            </a:br>
            <a:r>
              <a:rPr lang="en-US" sz="631" dirty="0">
                <a:solidFill>
                  <a:prstClr val="white"/>
                </a:solidFill>
              </a:rPr>
              <a:t>[To edit, click View &gt; Slide Master &gt; Slide Master]</a:t>
            </a:r>
          </a:p>
        </p:txBody>
      </p:sp>
      <p:sp>
        <p:nvSpPr>
          <p:cNvPr id="11" name="TextBox 10"/>
          <p:cNvSpPr txBox="1"/>
          <p:nvPr/>
        </p:nvSpPr>
        <p:spPr>
          <a:xfrm>
            <a:off x="501652" y="6477000"/>
            <a:ext cx="5355167" cy="194156"/>
          </a:xfrm>
          <a:prstGeom prst="rect">
            <a:avLst/>
          </a:prstGeom>
          <a:noFill/>
        </p:spPr>
        <p:txBody>
          <a:bodyPr wrap="square" lIns="0" tIns="0" rIns="0" bIns="0" rtlCol="0">
            <a:spAutoFit/>
          </a:bodyPr>
          <a:lstStyle/>
          <a:p>
            <a:pPr>
              <a:spcBef>
                <a:spcPts val="582"/>
              </a:spcBef>
              <a:buSzPct val="100000"/>
              <a:buFont typeface="Arial"/>
              <a:buNone/>
            </a:pPr>
            <a:r>
              <a:rPr lang="en-US" sz="631" dirty="0">
                <a:solidFill>
                  <a:prstClr val="white"/>
                </a:solidFill>
              </a:rPr>
              <a:t>Member firms and DTTL: Insert appropriate copyright</a:t>
            </a:r>
            <a:br>
              <a:rPr lang="en-US" sz="631" dirty="0">
                <a:solidFill>
                  <a:prstClr val="white"/>
                </a:solidFill>
              </a:rPr>
            </a:br>
            <a:r>
              <a:rPr lang="en-US" sz="631" dirty="0">
                <a:solidFill>
                  <a:prstClr val="white"/>
                </a:solidFill>
              </a:rPr>
              <a:t>[To edit, click View &gt; Slide Master &gt; Slide Master]</a:t>
            </a:r>
          </a:p>
        </p:txBody>
      </p:sp>
      <p:sp>
        <p:nvSpPr>
          <p:cNvPr id="12" name="TextBox 11"/>
          <p:cNvSpPr txBox="1"/>
          <p:nvPr/>
        </p:nvSpPr>
        <p:spPr>
          <a:xfrm>
            <a:off x="11382377" y="6477000"/>
            <a:ext cx="307974" cy="97078"/>
          </a:xfrm>
          <a:prstGeom prst="rect">
            <a:avLst/>
          </a:prstGeom>
          <a:noFill/>
        </p:spPr>
        <p:txBody>
          <a:bodyPr wrap="square" lIns="0" tIns="0" rIns="0" bIns="0" rtlCol="0">
            <a:spAutoFit/>
          </a:bodyPr>
          <a:lstStyle/>
          <a:p>
            <a:pPr algn="r">
              <a:spcBef>
                <a:spcPts val="582"/>
              </a:spcBef>
              <a:buSzPct val="100000"/>
              <a:buFont typeface="Arial"/>
              <a:buNone/>
            </a:pPr>
            <a:fld id="{C58DF478-B544-4ED8-9ED4-6A2648E2D233}" type="slidenum">
              <a:rPr lang="en-US" sz="631" smtClean="0">
                <a:solidFill>
                  <a:prstClr val="white"/>
                </a:solidFill>
              </a:rPr>
              <a:pPr algn="r">
                <a:spcBef>
                  <a:spcPts val="582"/>
                </a:spcBef>
                <a:buSzPct val="100000"/>
                <a:buFont typeface="Arial"/>
                <a:buNone/>
              </a:pPr>
              <a:t>‹#›</a:t>
            </a:fld>
            <a:endParaRPr lang="en-US" sz="631" dirty="0">
              <a:solidFill>
                <a:prstClr val="white"/>
              </a:solidFill>
            </a:endParaRPr>
          </a:p>
        </p:txBody>
      </p:sp>
    </p:spTree>
    <p:extLst>
      <p:ext uri="{BB962C8B-B14F-4D97-AF65-F5344CB8AC3E}">
        <p14:creationId xmlns:p14="http://schemas.microsoft.com/office/powerpoint/2010/main" val="24779363"/>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69"/>
            <a:ext cx="10541000" cy="1592403"/>
          </a:xfrm>
        </p:spPr>
        <p:txBody>
          <a:bodyPr anchor="b"/>
          <a:lstStyle>
            <a:lvl1pPr>
              <a:lnSpc>
                <a:spcPct val="95000"/>
              </a:lnSpc>
              <a:defRPr sz="3737" b="1">
                <a:solidFill>
                  <a:schemeClr val="bg1"/>
                </a:solidFill>
                <a:latin typeface="+mj-lt"/>
                <a:ea typeface="Open Sans" panose="020B0606030504020204" pitchFamily="34" charset="0"/>
                <a:cs typeface="Open Sans" panose="020B0606030504020204" pitchFamily="34" charset="0"/>
              </a:defRPr>
            </a:lvl1pPr>
          </a:lstStyle>
          <a:p>
            <a:r>
              <a:rPr lang="he-IL" noProof="0"/>
              <a:t>לחץ כדי לערוך סגנון כותרת של תבנית בסיס</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737">
                <a:solidFill>
                  <a:schemeClr val="bg1"/>
                </a:solidFill>
              </a:defRPr>
            </a:lvl1pPr>
            <a:lvl2pPr marL="443756" indent="0">
              <a:buNone/>
              <a:defRPr sz="1941">
                <a:solidFill>
                  <a:schemeClr val="tx1">
                    <a:tint val="75000"/>
                  </a:schemeClr>
                </a:solidFill>
              </a:defRPr>
            </a:lvl2pPr>
            <a:lvl3pPr marL="887513" indent="0">
              <a:buNone/>
              <a:defRPr sz="1747">
                <a:solidFill>
                  <a:schemeClr val="tx1">
                    <a:tint val="75000"/>
                  </a:schemeClr>
                </a:solidFill>
              </a:defRPr>
            </a:lvl3pPr>
            <a:lvl4pPr marL="1331270" indent="0">
              <a:buNone/>
              <a:defRPr sz="1553">
                <a:solidFill>
                  <a:schemeClr val="tx1">
                    <a:tint val="75000"/>
                  </a:schemeClr>
                </a:solidFill>
              </a:defRPr>
            </a:lvl4pPr>
            <a:lvl5pPr marL="1775027" indent="0">
              <a:buNone/>
              <a:defRPr sz="1553">
                <a:solidFill>
                  <a:schemeClr val="tx1">
                    <a:tint val="75000"/>
                  </a:schemeClr>
                </a:solidFill>
              </a:defRPr>
            </a:lvl5pPr>
            <a:lvl6pPr marL="2218783" indent="0">
              <a:buNone/>
              <a:defRPr sz="1553">
                <a:solidFill>
                  <a:schemeClr val="tx1">
                    <a:tint val="75000"/>
                  </a:schemeClr>
                </a:solidFill>
              </a:defRPr>
            </a:lvl6pPr>
            <a:lvl7pPr marL="2662540" indent="0">
              <a:buNone/>
              <a:defRPr sz="1553">
                <a:solidFill>
                  <a:schemeClr val="tx1">
                    <a:tint val="75000"/>
                  </a:schemeClr>
                </a:solidFill>
              </a:defRPr>
            </a:lvl7pPr>
            <a:lvl8pPr marL="3106297" indent="0">
              <a:buNone/>
              <a:defRPr sz="1553">
                <a:solidFill>
                  <a:schemeClr val="tx1">
                    <a:tint val="75000"/>
                  </a:schemeClr>
                </a:solidFill>
              </a:defRPr>
            </a:lvl8pPr>
            <a:lvl9pPr marL="3550054" indent="0">
              <a:buNone/>
              <a:defRPr sz="1553">
                <a:solidFill>
                  <a:schemeClr val="tx1">
                    <a:tint val="75000"/>
                  </a:schemeClr>
                </a:solidFill>
              </a:defRPr>
            </a:lvl9pPr>
          </a:lstStyle>
          <a:p>
            <a:pPr lvl="0"/>
            <a:r>
              <a:rPr lang="he-IL" noProof="0"/>
              <a:t>ערוך סגנונות טקסט של תבנית בסיס</a:t>
            </a:r>
          </a:p>
        </p:txBody>
      </p:sp>
      <p:sp>
        <p:nvSpPr>
          <p:cNvPr id="10" name="TextBox 9"/>
          <p:cNvSpPr txBox="1"/>
          <p:nvPr/>
        </p:nvSpPr>
        <p:spPr>
          <a:xfrm>
            <a:off x="6335184" y="6477000"/>
            <a:ext cx="4896560" cy="194156"/>
          </a:xfrm>
          <a:prstGeom prst="rect">
            <a:avLst/>
          </a:prstGeom>
          <a:noFill/>
        </p:spPr>
        <p:txBody>
          <a:bodyPr wrap="square" lIns="0" tIns="0" rIns="0" bIns="0" rtlCol="0">
            <a:spAutoFit/>
          </a:bodyPr>
          <a:lstStyle/>
          <a:p>
            <a:pPr algn="r">
              <a:buSzPct val="100000"/>
              <a:buFont typeface="Arial"/>
              <a:buNone/>
            </a:pPr>
            <a:r>
              <a:rPr lang="en-US" sz="631" dirty="0">
                <a:solidFill>
                  <a:prstClr val="white"/>
                </a:solidFill>
              </a:rPr>
              <a:t>Presentation title</a:t>
            </a:r>
            <a:br>
              <a:rPr lang="en-US" sz="631" dirty="0">
                <a:solidFill>
                  <a:prstClr val="white"/>
                </a:solidFill>
              </a:rPr>
            </a:br>
            <a:r>
              <a:rPr lang="en-US" sz="631" dirty="0">
                <a:solidFill>
                  <a:prstClr val="white"/>
                </a:solidFill>
              </a:rPr>
              <a:t>[To edit, click View &gt; Slide Master &gt; Slide Master]</a:t>
            </a:r>
          </a:p>
        </p:txBody>
      </p:sp>
      <p:sp>
        <p:nvSpPr>
          <p:cNvPr id="11" name="TextBox 10"/>
          <p:cNvSpPr txBox="1"/>
          <p:nvPr/>
        </p:nvSpPr>
        <p:spPr>
          <a:xfrm>
            <a:off x="501652" y="6477000"/>
            <a:ext cx="5355167" cy="194156"/>
          </a:xfrm>
          <a:prstGeom prst="rect">
            <a:avLst/>
          </a:prstGeom>
          <a:noFill/>
        </p:spPr>
        <p:txBody>
          <a:bodyPr wrap="square" lIns="0" tIns="0" rIns="0" bIns="0" rtlCol="0">
            <a:spAutoFit/>
          </a:bodyPr>
          <a:lstStyle/>
          <a:p>
            <a:pPr>
              <a:spcBef>
                <a:spcPts val="582"/>
              </a:spcBef>
              <a:buSzPct val="100000"/>
              <a:buFont typeface="Arial"/>
              <a:buNone/>
            </a:pPr>
            <a:r>
              <a:rPr lang="en-US" sz="631" dirty="0">
                <a:solidFill>
                  <a:prstClr val="white"/>
                </a:solidFill>
              </a:rPr>
              <a:t>Member firms and DTTL: Insert appropriate copyright</a:t>
            </a:r>
            <a:br>
              <a:rPr lang="en-US" sz="631" dirty="0">
                <a:solidFill>
                  <a:prstClr val="white"/>
                </a:solidFill>
              </a:rPr>
            </a:br>
            <a:r>
              <a:rPr lang="en-US" sz="631" dirty="0">
                <a:solidFill>
                  <a:prstClr val="white"/>
                </a:solidFill>
              </a:rPr>
              <a:t>[To edit, click View &gt; Slide Master &gt; Slide Master]</a:t>
            </a:r>
          </a:p>
        </p:txBody>
      </p:sp>
      <p:sp>
        <p:nvSpPr>
          <p:cNvPr id="12" name="TextBox 11"/>
          <p:cNvSpPr txBox="1"/>
          <p:nvPr/>
        </p:nvSpPr>
        <p:spPr>
          <a:xfrm>
            <a:off x="11382377" y="6477000"/>
            <a:ext cx="307974" cy="97078"/>
          </a:xfrm>
          <a:prstGeom prst="rect">
            <a:avLst/>
          </a:prstGeom>
          <a:noFill/>
        </p:spPr>
        <p:txBody>
          <a:bodyPr wrap="square" lIns="0" tIns="0" rIns="0" bIns="0" rtlCol="0">
            <a:spAutoFit/>
          </a:bodyPr>
          <a:lstStyle/>
          <a:p>
            <a:pPr algn="r">
              <a:spcBef>
                <a:spcPts val="582"/>
              </a:spcBef>
              <a:buSzPct val="100000"/>
              <a:buFont typeface="Arial"/>
              <a:buNone/>
            </a:pPr>
            <a:fld id="{C58DF478-B544-4ED8-9ED4-6A2648E2D233}" type="slidenum">
              <a:rPr lang="en-US" sz="631" smtClean="0">
                <a:solidFill>
                  <a:prstClr val="white"/>
                </a:solidFill>
              </a:rPr>
              <a:pPr algn="r">
                <a:spcBef>
                  <a:spcPts val="582"/>
                </a:spcBef>
                <a:buSzPct val="100000"/>
                <a:buFont typeface="Arial"/>
                <a:buNone/>
              </a:pPr>
              <a:t>‹#›</a:t>
            </a:fld>
            <a:endParaRPr lang="en-US" sz="631" dirty="0">
              <a:solidFill>
                <a:prstClr val="white"/>
              </a:solidFill>
            </a:endParaRPr>
          </a:p>
        </p:txBody>
      </p:sp>
    </p:spTree>
    <p:extLst>
      <p:ext uri="{BB962C8B-B14F-4D97-AF65-F5344CB8AC3E}">
        <p14:creationId xmlns:p14="http://schemas.microsoft.com/office/powerpoint/2010/main" val="192711638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69"/>
            <a:ext cx="10541000" cy="1592403"/>
          </a:xfrm>
        </p:spPr>
        <p:txBody>
          <a:bodyPr anchor="b"/>
          <a:lstStyle>
            <a:lvl1pPr>
              <a:lnSpc>
                <a:spcPct val="95000"/>
              </a:lnSpc>
              <a:defRPr sz="3737" b="1">
                <a:solidFill>
                  <a:schemeClr val="tx1"/>
                </a:solidFill>
                <a:latin typeface="+mj-lt"/>
                <a:ea typeface="Open Sans" panose="020B0606030504020204" pitchFamily="34" charset="0"/>
                <a:cs typeface="Open Sans" panose="020B0606030504020204" pitchFamily="34" charset="0"/>
              </a:defRPr>
            </a:lvl1pPr>
          </a:lstStyle>
          <a:p>
            <a:r>
              <a:rPr lang="he-IL" noProof="0"/>
              <a:t>לחץ כדי לערוך סגנון כותרת של תבנית בסיס</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737">
                <a:solidFill>
                  <a:schemeClr val="tx1"/>
                </a:solidFill>
              </a:defRPr>
            </a:lvl1pPr>
            <a:lvl2pPr marL="443756" indent="0">
              <a:buNone/>
              <a:defRPr sz="1941">
                <a:solidFill>
                  <a:schemeClr val="tx1">
                    <a:tint val="75000"/>
                  </a:schemeClr>
                </a:solidFill>
              </a:defRPr>
            </a:lvl2pPr>
            <a:lvl3pPr marL="887513" indent="0">
              <a:buNone/>
              <a:defRPr sz="1747">
                <a:solidFill>
                  <a:schemeClr val="tx1">
                    <a:tint val="75000"/>
                  </a:schemeClr>
                </a:solidFill>
              </a:defRPr>
            </a:lvl3pPr>
            <a:lvl4pPr marL="1331270" indent="0">
              <a:buNone/>
              <a:defRPr sz="1553">
                <a:solidFill>
                  <a:schemeClr val="tx1">
                    <a:tint val="75000"/>
                  </a:schemeClr>
                </a:solidFill>
              </a:defRPr>
            </a:lvl4pPr>
            <a:lvl5pPr marL="1775027" indent="0">
              <a:buNone/>
              <a:defRPr sz="1553">
                <a:solidFill>
                  <a:schemeClr val="tx1">
                    <a:tint val="75000"/>
                  </a:schemeClr>
                </a:solidFill>
              </a:defRPr>
            </a:lvl5pPr>
            <a:lvl6pPr marL="2218783" indent="0">
              <a:buNone/>
              <a:defRPr sz="1553">
                <a:solidFill>
                  <a:schemeClr val="tx1">
                    <a:tint val="75000"/>
                  </a:schemeClr>
                </a:solidFill>
              </a:defRPr>
            </a:lvl6pPr>
            <a:lvl7pPr marL="2662540" indent="0">
              <a:buNone/>
              <a:defRPr sz="1553">
                <a:solidFill>
                  <a:schemeClr val="tx1">
                    <a:tint val="75000"/>
                  </a:schemeClr>
                </a:solidFill>
              </a:defRPr>
            </a:lvl7pPr>
            <a:lvl8pPr marL="3106297" indent="0">
              <a:buNone/>
              <a:defRPr sz="1553">
                <a:solidFill>
                  <a:schemeClr val="tx1">
                    <a:tint val="75000"/>
                  </a:schemeClr>
                </a:solidFill>
              </a:defRPr>
            </a:lvl8pPr>
            <a:lvl9pPr marL="3550054" indent="0">
              <a:buNone/>
              <a:defRPr sz="1553">
                <a:solidFill>
                  <a:schemeClr val="tx1">
                    <a:tint val="75000"/>
                  </a:schemeClr>
                </a:solidFill>
              </a:defRPr>
            </a:lvl9pPr>
          </a:lstStyle>
          <a:p>
            <a:pPr lvl="0"/>
            <a:r>
              <a:rPr lang="he-IL" noProof="0"/>
              <a:t>ערוך סגנונות טקסט של תבנית בסיס</a:t>
            </a:r>
          </a:p>
        </p:txBody>
      </p:sp>
    </p:spTree>
    <p:extLst>
      <p:ext uri="{BB962C8B-B14F-4D97-AF65-F5344CB8AC3E}">
        <p14:creationId xmlns:p14="http://schemas.microsoft.com/office/powerpoint/2010/main" val="481331995"/>
      </p:ext>
    </p:extLst>
  </p:cSld>
  <p:clrMapOvr>
    <a:masterClrMapping/>
  </p:clrMapOvr>
  <p:transition>
    <p:fade/>
  </p:transition>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36.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74"/>
            <a:ext cx="9152370" cy="4752975"/>
          </a:xfrm>
          <a:prstGeom prst="rect">
            <a:avLst/>
          </a:prstGeom>
        </p:spPr>
        <p:txBody>
          <a:bodyPr>
            <a:noAutofit/>
          </a:bodyPr>
          <a:lstStyle>
            <a:lvl1pPr>
              <a:spcBef>
                <a:spcPts val="3494"/>
              </a:spcBef>
              <a:defRPr sz="2718">
                <a:solidFill>
                  <a:schemeClr val="bg1"/>
                </a:solidFill>
              </a:defRPr>
            </a:lvl1pPr>
            <a:lvl2pPr marL="443756" indent="-443756">
              <a:defRPr sz="2912">
                <a:solidFill>
                  <a:schemeClr val="bg2"/>
                </a:solidFill>
              </a:defRPr>
            </a:lvl2pPr>
            <a:lvl3pPr>
              <a:defRPr sz="2912">
                <a:solidFill>
                  <a:schemeClr val="bg2"/>
                </a:solidFill>
              </a:defRPr>
            </a:lvl3pPr>
            <a:lvl4pPr>
              <a:defRPr sz="2912">
                <a:solidFill>
                  <a:schemeClr val="bg2"/>
                </a:solidFill>
              </a:defRPr>
            </a:lvl4pPr>
            <a:lvl5pPr>
              <a:defRPr sz="2912">
                <a:solidFill>
                  <a:schemeClr val="bg2"/>
                </a:solidFill>
              </a:defRPr>
            </a:lvl5pPr>
          </a:lstStyle>
          <a:p>
            <a:pPr lvl="0"/>
            <a:r>
              <a:rPr lang="he-IL" noProof="0"/>
              <a:t>ערוך סגנונות טקסט של תבנית בסיס</a:t>
            </a:r>
          </a:p>
        </p:txBody>
      </p:sp>
      <p:sp>
        <p:nvSpPr>
          <p:cNvPr id="10" name="TextBox 9"/>
          <p:cNvSpPr txBox="1"/>
          <p:nvPr/>
        </p:nvSpPr>
        <p:spPr>
          <a:xfrm>
            <a:off x="6335184" y="6477000"/>
            <a:ext cx="4896560" cy="194156"/>
          </a:xfrm>
          <a:prstGeom prst="rect">
            <a:avLst/>
          </a:prstGeom>
          <a:noFill/>
        </p:spPr>
        <p:txBody>
          <a:bodyPr wrap="square" lIns="0" tIns="0" rIns="0" bIns="0" rtlCol="0">
            <a:spAutoFit/>
          </a:bodyPr>
          <a:lstStyle/>
          <a:p>
            <a:pPr algn="r">
              <a:buSzPct val="100000"/>
              <a:buFont typeface="Arial"/>
              <a:buNone/>
            </a:pPr>
            <a:r>
              <a:rPr lang="en-US" sz="631" dirty="0">
                <a:solidFill>
                  <a:prstClr val="white"/>
                </a:solidFill>
              </a:rPr>
              <a:t>Presentation title</a:t>
            </a:r>
            <a:br>
              <a:rPr lang="en-US" sz="631" dirty="0">
                <a:solidFill>
                  <a:prstClr val="white"/>
                </a:solidFill>
              </a:rPr>
            </a:br>
            <a:r>
              <a:rPr lang="en-US" sz="631" dirty="0">
                <a:solidFill>
                  <a:prstClr val="white"/>
                </a:solidFill>
              </a:rPr>
              <a:t>[To edit, click View &gt; Slide Master &gt; Slide Master]</a:t>
            </a:r>
          </a:p>
        </p:txBody>
      </p:sp>
      <p:sp>
        <p:nvSpPr>
          <p:cNvPr id="11" name="TextBox 10"/>
          <p:cNvSpPr txBox="1"/>
          <p:nvPr/>
        </p:nvSpPr>
        <p:spPr>
          <a:xfrm>
            <a:off x="501652" y="6477000"/>
            <a:ext cx="5355167" cy="194156"/>
          </a:xfrm>
          <a:prstGeom prst="rect">
            <a:avLst/>
          </a:prstGeom>
          <a:noFill/>
        </p:spPr>
        <p:txBody>
          <a:bodyPr wrap="square" lIns="0" tIns="0" rIns="0" bIns="0" rtlCol="0">
            <a:spAutoFit/>
          </a:bodyPr>
          <a:lstStyle/>
          <a:p>
            <a:pPr>
              <a:spcBef>
                <a:spcPts val="582"/>
              </a:spcBef>
              <a:buSzPct val="100000"/>
              <a:buFont typeface="Arial"/>
              <a:buNone/>
            </a:pPr>
            <a:r>
              <a:rPr lang="en-US" sz="631" dirty="0">
                <a:solidFill>
                  <a:prstClr val="white"/>
                </a:solidFill>
              </a:rPr>
              <a:t>Member firms and DTTL: Insert appropriate copyright</a:t>
            </a:r>
            <a:br>
              <a:rPr lang="en-US" sz="631" dirty="0">
                <a:solidFill>
                  <a:prstClr val="white"/>
                </a:solidFill>
              </a:rPr>
            </a:br>
            <a:r>
              <a:rPr lang="en-US" sz="631" dirty="0">
                <a:solidFill>
                  <a:prstClr val="white"/>
                </a:solidFill>
              </a:rPr>
              <a:t>[To edit, click View &gt; Slide Master &gt; Slide Master]</a:t>
            </a:r>
          </a:p>
        </p:txBody>
      </p:sp>
      <p:sp>
        <p:nvSpPr>
          <p:cNvPr id="12" name="TextBox 11"/>
          <p:cNvSpPr txBox="1"/>
          <p:nvPr/>
        </p:nvSpPr>
        <p:spPr>
          <a:xfrm>
            <a:off x="11382377" y="6477000"/>
            <a:ext cx="307974" cy="97078"/>
          </a:xfrm>
          <a:prstGeom prst="rect">
            <a:avLst/>
          </a:prstGeom>
          <a:noFill/>
        </p:spPr>
        <p:txBody>
          <a:bodyPr wrap="square" lIns="0" tIns="0" rIns="0" bIns="0" rtlCol="0">
            <a:spAutoFit/>
          </a:bodyPr>
          <a:lstStyle/>
          <a:p>
            <a:pPr algn="r">
              <a:spcBef>
                <a:spcPts val="582"/>
              </a:spcBef>
              <a:buSzPct val="100000"/>
              <a:buFont typeface="Arial"/>
              <a:buNone/>
            </a:pPr>
            <a:fld id="{C58DF478-B544-4ED8-9ED4-6A2648E2D233}" type="slidenum">
              <a:rPr lang="en-US" sz="631" smtClean="0">
                <a:solidFill>
                  <a:prstClr val="white"/>
                </a:solidFill>
              </a:rPr>
              <a:pPr algn="r">
                <a:spcBef>
                  <a:spcPts val="582"/>
                </a:spcBef>
                <a:buSzPct val="100000"/>
                <a:buFont typeface="Arial"/>
                <a:buNone/>
              </a:pPr>
              <a:t>‹#›</a:t>
            </a:fld>
            <a:endParaRPr lang="en-US" sz="631" dirty="0">
              <a:solidFill>
                <a:prstClr val="white"/>
              </a:solidFill>
            </a:endParaRPr>
          </a:p>
        </p:txBody>
      </p:sp>
    </p:spTree>
    <p:extLst>
      <p:ext uri="{BB962C8B-B14F-4D97-AF65-F5344CB8AC3E}">
        <p14:creationId xmlns:p14="http://schemas.microsoft.com/office/powerpoint/2010/main" val="1271144548"/>
      </p:ext>
    </p:extLst>
  </p:cSld>
  <p:clrMapOvr>
    <a:masterClrMapping/>
  </p:clrMapOvr>
  <p:transition>
    <p:fade/>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0" y="1627200"/>
            <a:ext cx="9277350" cy="4759584"/>
          </a:xfrm>
          <a:prstGeom prst="rect">
            <a:avLst/>
          </a:prstGeom>
        </p:spPr>
        <p:txBody>
          <a:bodyPr>
            <a:noAutofit/>
          </a:bodyPr>
          <a:lstStyle>
            <a:lvl1pPr>
              <a:spcBef>
                <a:spcPts val="3494"/>
              </a:spcBef>
              <a:defRPr sz="2718">
                <a:solidFill>
                  <a:schemeClr val="bg1"/>
                </a:solidFill>
              </a:defRPr>
            </a:lvl1pPr>
            <a:lvl2pPr marL="443756" indent="-443756">
              <a:defRPr sz="2912">
                <a:solidFill>
                  <a:schemeClr val="bg2"/>
                </a:solidFill>
              </a:defRPr>
            </a:lvl2pPr>
            <a:lvl3pPr>
              <a:defRPr sz="2912">
                <a:solidFill>
                  <a:schemeClr val="bg2"/>
                </a:solidFill>
              </a:defRPr>
            </a:lvl3pPr>
            <a:lvl4pPr>
              <a:defRPr sz="2912">
                <a:solidFill>
                  <a:schemeClr val="bg2"/>
                </a:solidFill>
              </a:defRPr>
            </a:lvl4pPr>
            <a:lvl5pPr>
              <a:defRPr sz="2912">
                <a:solidFill>
                  <a:schemeClr val="bg2"/>
                </a:solidFill>
              </a:defRPr>
            </a:lvl5pPr>
          </a:lstStyle>
          <a:p>
            <a:pPr lvl="0"/>
            <a:r>
              <a:rPr lang="he-IL" noProof="0"/>
              <a:t>ערוך סגנונות טקסט של תבנית בסיס</a:t>
            </a:r>
          </a:p>
        </p:txBody>
      </p:sp>
      <p:sp>
        <p:nvSpPr>
          <p:cNvPr id="10" name="TextBox 9"/>
          <p:cNvSpPr txBox="1"/>
          <p:nvPr/>
        </p:nvSpPr>
        <p:spPr>
          <a:xfrm>
            <a:off x="6335184" y="6477000"/>
            <a:ext cx="4896560" cy="194156"/>
          </a:xfrm>
          <a:prstGeom prst="rect">
            <a:avLst/>
          </a:prstGeom>
          <a:noFill/>
        </p:spPr>
        <p:txBody>
          <a:bodyPr wrap="square" lIns="0" tIns="0" rIns="0" bIns="0" rtlCol="0">
            <a:spAutoFit/>
          </a:bodyPr>
          <a:lstStyle/>
          <a:p>
            <a:pPr algn="r">
              <a:buSzPct val="100000"/>
              <a:buFont typeface="Arial"/>
              <a:buNone/>
            </a:pPr>
            <a:r>
              <a:rPr lang="en-US" sz="631" dirty="0">
                <a:solidFill>
                  <a:prstClr val="white"/>
                </a:solidFill>
              </a:rPr>
              <a:t>Presentation title</a:t>
            </a:r>
            <a:br>
              <a:rPr lang="en-US" sz="631" dirty="0">
                <a:solidFill>
                  <a:prstClr val="white"/>
                </a:solidFill>
              </a:rPr>
            </a:br>
            <a:r>
              <a:rPr lang="en-US" sz="631" dirty="0">
                <a:solidFill>
                  <a:prstClr val="white"/>
                </a:solidFill>
              </a:rPr>
              <a:t>[To edit, click View &gt; Slide Master &gt; Slide Master]</a:t>
            </a:r>
          </a:p>
        </p:txBody>
      </p:sp>
      <p:sp>
        <p:nvSpPr>
          <p:cNvPr id="11" name="TextBox 10"/>
          <p:cNvSpPr txBox="1"/>
          <p:nvPr/>
        </p:nvSpPr>
        <p:spPr>
          <a:xfrm>
            <a:off x="501652" y="6477000"/>
            <a:ext cx="5355167" cy="194156"/>
          </a:xfrm>
          <a:prstGeom prst="rect">
            <a:avLst/>
          </a:prstGeom>
          <a:noFill/>
        </p:spPr>
        <p:txBody>
          <a:bodyPr wrap="square" lIns="0" tIns="0" rIns="0" bIns="0" rtlCol="0">
            <a:spAutoFit/>
          </a:bodyPr>
          <a:lstStyle/>
          <a:p>
            <a:pPr>
              <a:spcBef>
                <a:spcPts val="582"/>
              </a:spcBef>
              <a:buSzPct val="100000"/>
              <a:buFont typeface="Arial"/>
              <a:buNone/>
            </a:pPr>
            <a:r>
              <a:rPr lang="en-US" sz="631" dirty="0">
                <a:solidFill>
                  <a:prstClr val="white"/>
                </a:solidFill>
              </a:rPr>
              <a:t>Member firms and DTTL: Insert appropriate copyright</a:t>
            </a:r>
            <a:br>
              <a:rPr lang="en-US" sz="631" dirty="0">
                <a:solidFill>
                  <a:prstClr val="white"/>
                </a:solidFill>
              </a:rPr>
            </a:br>
            <a:r>
              <a:rPr lang="en-US" sz="631" dirty="0">
                <a:solidFill>
                  <a:prstClr val="white"/>
                </a:solidFill>
              </a:rPr>
              <a:t>[To edit, click View &gt; Slide Master &gt; Slide Master]</a:t>
            </a:r>
          </a:p>
        </p:txBody>
      </p:sp>
      <p:sp>
        <p:nvSpPr>
          <p:cNvPr id="12" name="TextBox 11"/>
          <p:cNvSpPr txBox="1"/>
          <p:nvPr/>
        </p:nvSpPr>
        <p:spPr>
          <a:xfrm>
            <a:off x="11382377" y="6477000"/>
            <a:ext cx="307974" cy="97078"/>
          </a:xfrm>
          <a:prstGeom prst="rect">
            <a:avLst/>
          </a:prstGeom>
          <a:noFill/>
        </p:spPr>
        <p:txBody>
          <a:bodyPr wrap="square" lIns="0" tIns="0" rIns="0" bIns="0" rtlCol="0">
            <a:spAutoFit/>
          </a:bodyPr>
          <a:lstStyle/>
          <a:p>
            <a:pPr algn="r">
              <a:spcBef>
                <a:spcPts val="582"/>
              </a:spcBef>
              <a:buSzPct val="100000"/>
              <a:buFont typeface="Arial"/>
              <a:buNone/>
            </a:pPr>
            <a:fld id="{C58DF478-B544-4ED8-9ED4-6A2648E2D233}" type="slidenum">
              <a:rPr lang="en-US" sz="631" smtClean="0">
                <a:solidFill>
                  <a:prstClr val="white"/>
                </a:solidFill>
              </a:rPr>
              <a:pPr algn="r">
                <a:spcBef>
                  <a:spcPts val="582"/>
                </a:spcBef>
                <a:buSzPct val="100000"/>
                <a:buFont typeface="Arial"/>
                <a:buNone/>
              </a:pPr>
              <a:t>‹#›</a:t>
            </a:fld>
            <a:endParaRPr lang="en-US" sz="631" dirty="0">
              <a:solidFill>
                <a:prstClr val="white"/>
              </a:solidFill>
            </a:endParaRPr>
          </a:p>
        </p:txBody>
      </p:sp>
    </p:spTree>
    <p:extLst>
      <p:ext uri="{BB962C8B-B14F-4D97-AF65-F5344CB8AC3E}">
        <p14:creationId xmlns:p14="http://schemas.microsoft.com/office/powerpoint/2010/main" val="2058616688"/>
      </p:ext>
    </p:extLst>
  </p:cSld>
  <p:clrMapOvr>
    <a:masterClrMapping/>
  </p:clrMapOvr>
  <p:transition>
    <p:fade/>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0" y="1628774"/>
            <a:ext cx="9277350" cy="4752975"/>
          </a:xfrm>
          <a:prstGeom prst="rect">
            <a:avLst/>
          </a:prstGeom>
        </p:spPr>
        <p:txBody>
          <a:bodyPr>
            <a:noAutofit/>
          </a:bodyPr>
          <a:lstStyle>
            <a:lvl1pPr>
              <a:spcBef>
                <a:spcPts val="3494"/>
              </a:spcBef>
              <a:defRPr sz="2718">
                <a:solidFill>
                  <a:schemeClr val="bg1"/>
                </a:solidFill>
              </a:defRPr>
            </a:lvl1pPr>
            <a:lvl2pPr marL="443756" indent="-443756">
              <a:defRPr sz="2912">
                <a:solidFill>
                  <a:schemeClr val="bg2"/>
                </a:solidFill>
              </a:defRPr>
            </a:lvl2pPr>
            <a:lvl3pPr>
              <a:defRPr sz="2912">
                <a:solidFill>
                  <a:schemeClr val="bg2"/>
                </a:solidFill>
              </a:defRPr>
            </a:lvl3pPr>
            <a:lvl4pPr>
              <a:defRPr sz="2912">
                <a:solidFill>
                  <a:schemeClr val="bg2"/>
                </a:solidFill>
              </a:defRPr>
            </a:lvl4pPr>
            <a:lvl5pPr>
              <a:defRPr sz="2912">
                <a:solidFill>
                  <a:schemeClr val="bg2"/>
                </a:solidFill>
              </a:defRPr>
            </a:lvl5pPr>
          </a:lstStyle>
          <a:p>
            <a:pPr lvl="0"/>
            <a:r>
              <a:rPr lang="he-IL" noProof="0"/>
              <a:t>ערוך סגנונות טקסט של תבנית בסיס</a:t>
            </a:r>
          </a:p>
        </p:txBody>
      </p:sp>
      <p:sp>
        <p:nvSpPr>
          <p:cNvPr id="10" name="TextBox 9"/>
          <p:cNvSpPr txBox="1"/>
          <p:nvPr/>
        </p:nvSpPr>
        <p:spPr>
          <a:xfrm>
            <a:off x="6335184" y="6477000"/>
            <a:ext cx="4896560" cy="194156"/>
          </a:xfrm>
          <a:prstGeom prst="rect">
            <a:avLst/>
          </a:prstGeom>
          <a:noFill/>
        </p:spPr>
        <p:txBody>
          <a:bodyPr wrap="square" lIns="0" tIns="0" rIns="0" bIns="0" rtlCol="0">
            <a:spAutoFit/>
          </a:bodyPr>
          <a:lstStyle/>
          <a:p>
            <a:pPr algn="r">
              <a:buSzPct val="100000"/>
              <a:buFont typeface="Arial"/>
              <a:buNone/>
            </a:pPr>
            <a:r>
              <a:rPr lang="en-US" sz="631" dirty="0">
                <a:solidFill>
                  <a:prstClr val="white"/>
                </a:solidFill>
              </a:rPr>
              <a:t>Presentation title</a:t>
            </a:r>
            <a:br>
              <a:rPr lang="en-US" sz="631" dirty="0">
                <a:solidFill>
                  <a:prstClr val="white"/>
                </a:solidFill>
              </a:rPr>
            </a:br>
            <a:r>
              <a:rPr lang="en-US" sz="631" dirty="0">
                <a:solidFill>
                  <a:prstClr val="white"/>
                </a:solidFill>
              </a:rPr>
              <a:t>[To edit, click View &gt; Slide Master &gt; Slide Master]</a:t>
            </a:r>
          </a:p>
        </p:txBody>
      </p:sp>
      <p:sp>
        <p:nvSpPr>
          <p:cNvPr id="11" name="TextBox 10"/>
          <p:cNvSpPr txBox="1"/>
          <p:nvPr/>
        </p:nvSpPr>
        <p:spPr>
          <a:xfrm>
            <a:off x="501652" y="6477000"/>
            <a:ext cx="5355167" cy="194156"/>
          </a:xfrm>
          <a:prstGeom prst="rect">
            <a:avLst/>
          </a:prstGeom>
          <a:noFill/>
        </p:spPr>
        <p:txBody>
          <a:bodyPr wrap="square" lIns="0" tIns="0" rIns="0" bIns="0" rtlCol="0">
            <a:spAutoFit/>
          </a:bodyPr>
          <a:lstStyle/>
          <a:p>
            <a:pPr>
              <a:spcBef>
                <a:spcPts val="582"/>
              </a:spcBef>
              <a:buSzPct val="100000"/>
              <a:buFont typeface="Arial"/>
              <a:buNone/>
            </a:pPr>
            <a:r>
              <a:rPr lang="en-US" sz="631" dirty="0">
                <a:solidFill>
                  <a:prstClr val="white"/>
                </a:solidFill>
              </a:rPr>
              <a:t>Member firms and DTTL: Insert appropriate copyright</a:t>
            </a:r>
            <a:br>
              <a:rPr lang="en-US" sz="631" dirty="0">
                <a:solidFill>
                  <a:prstClr val="white"/>
                </a:solidFill>
              </a:rPr>
            </a:br>
            <a:r>
              <a:rPr lang="en-US" sz="631" dirty="0">
                <a:solidFill>
                  <a:prstClr val="white"/>
                </a:solidFill>
              </a:rPr>
              <a:t>[To edit, click View &gt; Slide Master &gt; Slide Master]</a:t>
            </a:r>
          </a:p>
        </p:txBody>
      </p:sp>
      <p:sp>
        <p:nvSpPr>
          <p:cNvPr id="12" name="TextBox 11"/>
          <p:cNvSpPr txBox="1"/>
          <p:nvPr/>
        </p:nvSpPr>
        <p:spPr>
          <a:xfrm>
            <a:off x="11382377" y="6477000"/>
            <a:ext cx="307974" cy="97078"/>
          </a:xfrm>
          <a:prstGeom prst="rect">
            <a:avLst/>
          </a:prstGeom>
          <a:noFill/>
        </p:spPr>
        <p:txBody>
          <a:bodyPr wrap="square" lIns="0" tIns="0" rIns="0" bIns="0" rtlCol="0">
            <a:spAutoFit/>
          </a:bodyPr>
          <a:lstStyle/>
          <a:p>
            <a:pPr algn="r">
              <a:spcBef>
                <a:spcPts val="582"/>
              </a:spcBef>
              <a:buSzPct val="100000"/>
              <a:buFont typeface="Arial"/>
              <a:buNone/>
            </a:pPr>
            <a:fld id="{C58DF478-B544-4ED8-9ED4-6A2648E2D233}" type="slidenum">
              <a:rPr lang="en-US" sz="631" smtClean="0">
                <a:solidFill>
                  <a:prstClr val="white"/>
                </a:solidFill>
              </a:rPr>
              <a:pPr algn="r">
                <a:spcBef>
                  <a:spcPts val="582"/>
                </a:spcBef>
                <a:buSzPct val="100000"/>
                <a:buFont typeface="Arial"/>
                <a:buNone/>
              </a:pPr>
              <a:t>‹#›</a:t>
            </a:fld>
            <a:endParaRPr lang="en-US" sz="631" dirty="0">
              <a:solidFill>
                <a:prstClr val="white"/>
              </a:solidFill>
            </a:endParaRPr>
          </a:p>
        </p:txBody>
      </p:sp>
    </p:spTree>
    <p:extLst>
      <p:ext uri="{BB962C8B-B14F-4D97-AF65-F5344CB8AC3E}">
        <p14:creationId xmlns:p14="http://schemas.microsoft.com/office/powerpoint/2010/main" val="2389346521"/>
      </p:ext>
    </p:extLst>
  </p:cSld>
  <p:clrMapOvr>
    <a:masterClrMapping/>
  </p:clrMapOvr>
  <p:transition>
    <p:fade/>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0" y="1628774"/>
            <a:ext cx="9277350" cy="4752975"/>
          </a:xfrm>
          <a:prstGeom prst="rect">
            <a:avLst/>
          </a:prstGeom>
        </p:spPr>
        <p:txBody>
          <a:bodyPr>
            <a:noAutofit/>
          </a:bodyPr>
          <a:lstStyle>
            <a:lvl1pPr>
              <a:spcBef>
                <a:spcPts val="3494"/>
              </a:spcBef>
              <a:defRPr sz="2718">
                <a:solidFill>
                  <a:schemeClr val="bg1"/>
                </a:solidFill>
              </a:defRPr>
            </a:lvl1pPr>
            <a:lvl2pPr marL="443756" indent="-443756">
              <a:defRPr sz="2912">
                <a:solidFill>
                  <a:schemeClr val="bg2"/>
                </a:solidFill>
              </a:defRPr>
            </a:lvl2pPr>
            <a:lvl3pPr>
              <a:defRPr sz="2912">
                <a:solidFill>
                  <a:schemeClr val="bg2"/>
                </a:solidFill>
              </a:defRPr>
            </a:lvl3pPr>
            <a:lvl4pPr>
              <a:defRPr sz="2912">
                <a:solidFill>
                  <a:schemeClr val="bg2"/>
                </a:solidFill>
              </a:defRPr>
            </a:lvl4pPr>
            <a:lvl5pPr>
              <a:defRPr sz="2912">
                <a:solidFill>
                  <a:schemeClr val="bg2"/>
                </a:solidFill>
              </a:defRPr>
            </a:lvl5pPr>
          </a:lstStyle>
          <a:p>
            <a:pPr lvl="0"/>
            <a:r>
              <a:rPr lang="he-IL" noProof="0"/>
              <a:t>ערוך סגנונות טקסט של תבנית בסיס</a:t>
            </a:r>
          </a:p>
        </p:txBody>
      </p:sp>
      <p:sp>
        <p:nvSpPr>
          <p:cNvPr id="10" name="TextBox 9"/>
          <p:cNvSpPr txBox="1"/>
          <p:nvPr/>
        </p:nvSpPr>
        <p:spPr>
          <a:xfrm>
            <a:off x="6335184" y="6477000"/>
            <a:ext cx="4896560" cy="194156"/>
          </a:xfrm>
          <a:prstGeom prst="rect">
            <a:avLst/>
          </a:prstGeom>
          <a:noFill/>
        </p:spPr>
        <p:txBody>
          <a:bodyPr wrap="square" lIns="0" tIns="0" rIns="0" bIns="0" rtlCol="0">
            <a:spAutoFit/>
          </a:bodyPr>
          <a:lstStyle/>
          <a:p>
            <a:pPr algn="r">
              <a:buSzPct val="100000"/>
              <a:buFont typeface="Arial"/>
              <a:buNone/>
            </a:pPr>
            <a:r>
              <a:rPr lang="en-US" sz="631" dirty="0">
                <a:solidFill>
                  <a:prstClr val="white"/>
                </a:solidFill>
              </a:rPr>
              <a:t>Presentation title</a:t>
            </a:r>
            <a:br>
              <a:rPr lang="en-US" sz="631" dirty="0">
                <a:solidFill>
                  <a:prstClr val="white"/>
                </a:solidFill>
              </a:rPr>
            </a:br>
            <a:r>
              <a:rPr lang="en-US" sz="631" dirty="0">
                <a:solidFill>
                  <a:prstClr val="white"/>
                </a:solidFill>
              </a:rPr>
              <a:t>[To edit, click View &gt; Slide Master &gt; Slide Master]</a:t>
            </a:r>
          </a:p>
        </p:txBody>
      </p:sp>
      <p:sp>
        <p:nvSpPr>
          <p:cNvPr id="11" name="TextBox 10"/>
          <p:cNvSpPr txBox="1"/>
          <p:nvPr/>
        </p:nvSpPr>
        <p:spPr>
          <a:xfrm>
            <a:off x="501652" y="6477000"/>
            <a:ext cx="5355167" cy="194156"/>
          </a:xfrm>
          <a:prstGeom prst="rect">
            <a:avLst/>
          </a:prstGeom>
          <a:noFill/>
        </p:spPr>
        <p:txBody>
          <a:bodyPr wrap="square" lIns="0" tIns="0" rIns="0" bIns="0" rtlCol="0">
            <a:spAutoFit/>
          </a:bodyPr>
          <a:lstStyle/>
          <a:p>
            <a:pPr>
              <a:spcBef>
                <a:spcPts val="582"/>
              </a:spcBef>
              <a:buSzPct val="100000"/>
              <a:buFont typeface="Arial"/>
              <a:buNone/>
            </a:pPr>
            <a:r>
              <a:rPr lang="en-US" sz="631" dirty="0">
                <a:solidFill>
                  <a:prstClr val="white"/>
                </a:solidFill>
              </a:rPr>
              <a:t>Member firms and DTTL: Insert appropriate copyright</a:t>
            </a:r>
            <a:br>
              <a:rPr lang="en-US" sz="631" dirty="0">
                <a:solidFill>
                  <a:prstClr val="white"/>
                </a:solidFill>
              </a:rPr>
            </a:br>
            <a:r>
              <a:rPr lang="en-US" sz="631" dirty="0">
                <a:solidFill>
                  <a:prstClr val="white"/>
                </a:solidFill>
              </a:rPr>
              <a:t>[To edit, click View &gt; Slide Master &gt; Slide Master]</a:t>
            </a:r>
          </a:p>
        </p:txBody>
      </p:sp>
      <p:sp>
        <p:nvSpPr>
          <p:cNvPr id="12" name="TextBox 11"/>
          <p:cNvSpPr txBox="1"/>
          <p:nvPr/>
        </p:nvSpPr>
        <p:spPr>
          <a:xfrm>
            <a:off x="11382377" y="6477000"/>
            <a:ext cx="307974" cy="97078"/>
          </a:xfrm>
          <a:prstGeom prst="rect">
            <a:avLst/>
          </a:prstGeom>
          <a:noFill/>
        </p:spPr>
        <p:txBody>
          <a:bodyPr wrap="square" lIns="0" tIns="0" rIns="0" bIns="0" rtlCol="0">
            <a:spAutoFit/>
          </a:bodyPr>
          <a:lstStyle/>
          <a:p>
            <a:pPr algn="r">
              <a:spcBef>
                <a:spcPts val="582"/>
              </a:spcBef>
              <a:buSzPct val="100000"/>
              <a:buFont typeface="Arial"/>
              <a:buNone/>
            </a:pPr>
            <a:fld id="{C58DF478-B544-4ED8-9ED4-6A2648E2D233}" type="slidenum">
              <a:rPr lang="en-US" sz="631" smtClean="0">
                <a:solidFill>
                  <a:prstClr val="white"/>
                </a:solidFill>
              </a:rPr>
              <a:pPr algn="r">
                <a:spcBef>
                  <a:spcPts val="582"/>
                </a:spcBef>
                <a:buSzPct val="100000"/>
                <a:buFont typeface="Arial"/>
                <a:buNone/>
              </a:pPr>
              <a:t>‹#›</a:t>
            </a:fld>
            <a:endParaRPr lang="en-US" sz="631" dirty="0">
              <a:solidFill>
                <a:prstClr val="white"/>
              </a:solidFill>
            </a:endParaRPr>
          </a:p>
        </p:txBody>
      </p:sp>
    </p:spTree>
    <p:extLst>
      <p:ext uri="{BB962C8B-B14F-4D97-AF65-F5344CB8AC3E}">
        <p14:creationId xmlns:p14="http://schemas.microsoft.com/office/powerpoint/2010/main" val="403065254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None/>
              <a:defRPr b="0"/>
            </a:lvl1pPr>
            <a:lvl2pPr marL="260242" indent="-260242">
              <a:buFont typeface="Arial" pitchFamily="34" charset="0"/>
              <a:buChar char="•"/>
              <a:tabLst/>
              <a:defRPr/>
            </a:lvl2pPr>
            <a:lvl3pPr marL="260242" indent="-260242">
              <a:buFont typeface="Arial" pitchFamily="34" charset="0"/>
              <a:buChar char="•"/>
              <a:defRPr i="1"/>
            </a:lvl3pPr>
            <a:lvl4pPr marL="526687" indent="-266441">
              <a:buFont typeface="Arial" pitchFamily="34" charset="0"/>
              <a:buChar char="−"/>
              <a:defRPr i="0"/>
            </a:lvl4pPr>
            <a:lvl5pPr marL="786939" indent="-260242">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96" y="295683"/>
            <a:ext cx="11184000" cy="469492"/>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17" name="Text Placeholder 8"/>
          <p:cNvSpPr>
            <a:spLocks noGrp="1"/>
          </p:cNvSpPr>
          <p:nvPr>
            <p:ph type="body" sz="quarter" idx="13"/>
          </p:nvPr>
        </p:nvSpPr>
        <p:spPr>
          <a:xfrm>
            <a:off x="493496" y="765175"/>
            <a:ext cx="11184000" cy="969282"/>
          </a:xfrm>
        </p:spPr>
        <p:txBody>
          <a:bodyPr>
            <a:normAutofit/>
          </a:bodyPr>
          <a:lstStyle>
            <a:lvl1pPr marL="0" indent="0">
              <a:buNone/>
              <a:defRPr sz="2911" b="0">
                <a:solidFill>
                  <a:schemeClr val="accent5"/>
                </a:solidFill>
              </a:defRPr>
            </a:lvl1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Tree>
    <p:extLst>
      <p:ext uri="{BB962C8B-B14F-4D97-AF65-F5344CB8AC3E}">
        <p14:creationId xmlns:p14="http://schemas.microsoft.com/office/powerpoint/2010/main" val="3847690373"/>
      </p:ext>
    </p:extLst>
  </p:cSld>
  <p:clrMapOvr>
    <a:masterClrMapping/>
  </p:clrMapOvr>
  <p:transition>
    <p:fade/>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0" y="1628774"/>
            <a:ext cx="9277350" cy="4752975"/>
          </a:xfrm>
          <a:prstGeom prst="rect">
            <a:avLst/>
          </a:prstGeom>
        </p:spPr>
        <p:txBody>
          <a:bodyPr>
            <a:noAutofit/>
          </a:bodyPr>
          <a:lstStyle>
            <a:lvl1pPr>
              <a:spcBef>
                <a:spcPts val="3494"/>
              </a:spcBef>
              <a:defRPr sz="2718">
                <a:solidFill>
                  <a:schemeClr val="tx1"/>
                </a:solidFill>
              </a:defRPr>
            </a:lvl1pPr>
            <a:lvl2pPr marL="443756" indent="-443756">
              <a:defRPr sz="2912">
                <a:solidFill>
                  <a:schemeClr val="bg2"/>
                </a:solidFill>
              </a:defRPr>
            </a:lvl2pPr>
            <a:lvl3pPr>
              <a:defRPr sz="2912">
                <a:solidFill>
                  <a:schemeClr val="bg2"/>
                </a:solidFill>
              </a:defRPr>
            </a:lvl3pPr>
            <a:lvl4pPr>
              <a:defRPr sz="2912">
                <a:solidFill>
                  <a:schemeClr val="bg2"/>
                </a:solidFill>
              </a:defRPr>
            </a:lvl4pPr>
            <a:lvl5pPr>
              <a:defRPr sz="2912">
                <a:solidFill>
                  <a:schemeClr val="bg2"/>
                </a:solidFill>
              </a:defRPr>
            </a:lvl5pPr>
          </a:lstStyle>
          <a:p>
            <a:pPr lvl="0"/>
            <a:r>
              <a:rPr lang="he-IL" noProof="0"/>
              <a:t>ערוך סגנונות טקסט של תבנית בסיס</a:t>
            </a:r>
          </a:p>
        </p:txBody>
      </p:sp>
    </p:spTree>
    <p:extLst>
      <p:ext uri="{BB962C8B-B14F-4D97-AF65-F5344CB8AC3E}">
        <p14:creationId xmlns:p14="http://schemas.microsoft.com/office/powerpoint/2010/main" val="84114649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0" y="1665289"/>
            <a:ext cx="9277350" cy="4716463"/>
          </a:xfrm>
          <a:prstGeom prst="rect">
            <a:avLst/>
          </a:prstGeom>
        </p:spPr>
        <p:txBody>
          <a:bodyPr/>
          <a:lstStyle>
            <a:lvl1pPr>
              <a:tabLst>
                <a:tab pos="6531544" algn="r"/>
              </a:tabLst>
              <a:defRPr/>
            </a:lvl1pPr>
            <a:lvl2pPr>
              <a:tabLst>
                <a:tab pos="6531544" algn="r"/>
              </a:tabLst>
              <a:defRPr/>
            </a:lvl2pPr>
            <a:lvl3pPr>
              <a:tabLst>
                <a:tab pos="6531544" algn="r"/>
              </a:tabLst>
              <a:defRPr/>
            </a:lvl3pPr>
            <a:lvl4pPr>
              <a:tabLst>
                <a:tab pos="6531544" algn="r"/>
              </a:tabLst>
              <a:defRPr/>
            </a:lvl4pPr>
            <a:lvl5pPr>
              <a:tabLst>
                <a:tab pos="4881324" algn="r"/>
              </a:tabLst>
              <a:defRPr baseline="0"/>
            </a:lvl5pPr>
            <a:lvl6pPr>
              <a:tabLst>
                <a:tab pos="6531544" algn="r"/>
              </a:tabLst>
              <a:defRPr/>
            </a:lvl6pPr>
            <a:lvl7pPr>
              <a:tabLst>
                <a:tab pos="6531544" algn="r"/>
              </a:tabLst>
              <a:defRPr/>
            </a:lvl7pPr>
            <a:lvl8pPr>
              <a:tabLst>
                <a:tab pos="6531544" algn="r"/>
              </a:tabLst>
              <a:defRPr/>
            </a:lvl8pPr>
            <a:lvl9pPr>
              <a:tabLst>
                <a:tab pos="6531544" algn="r"/>
              </a:tabLst>
              <a:defRPr/>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Title Placeholder 1"/>
          <p:cNvSpPr>
            <a:spLocks noGrp="1"/>
          </p:cNvSpPr>
          <p:nvPr>
            <p:ph type="title" hasCustomPrompt="1"/>
          </p:nvPr>
        </p:nvSpPr>
        <p:spPr>
          <a:xfrm>
            <a:off x="501652" y="317499"/>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3427047604"/>
      </p:ext>
    </p:extLst>
  </p:cSld>
  <p:clrMapOvr>
    <a:masterClrMapping/>
  </p:clrMapOvr>
  <p:transition>
    <p:fade/>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2"/>
            <a:ext cx="6240000" cy="4679950"/>
          </a:xfrm>
        </p:spPr>
        <p:txBody>
          <a:bodyPr/>
          <a:lstStyle/>
          <a:p>
            <a:r>
              <a:rPr lang="he-IL" noProof="0"/>
              <a:t>לחץ על הסמל כדי להוסיף תמונה</a:t>
            </a:r>
            <a:endParaRPr lang="en-US" noProof="0" dirty="0"/>
          </a:p>
        </p:txBody>
      </p:sp>
      <p:sp>
        <p:nvSpPr>
          <p:cNvPr id="6" name="Content Placeholder 3"/>
          <p:cNvSpPr>
            <a:spLocks noGrp="1"/>
          </p:cNvSpPr>
          <p:nvPr>
            <p:ph sz="quarter" idx="10"/>
          </p:nvPr>
        </p:nvSpPr>
        <p:spPr>
          <a:xfrm>
            <a:off x="501651" y="1665289"/>
            <a:ext cx="4456430" cy="4716463"/>
          </a:xfrm>
          <a:prstGeom prst="rect">
            <a:avLst/>
          </a:prstGeom>
        </p:spPr>
        <p:txBody>
          <a:bodyPr/>
          <a:lstStyle>
            <a:lvl1pPr>
              <a:tabLst>
                <a:tab pos="4881324" algn="r"/>
              </a:tabLst>
              <a:defRPr/>
            </a:lvl1pPr>
            <a:lvl2pPr>
              <a:tabLst>
                <a:tab pos="4881324" algn="r"/>
              </a:tabLst>
              <a:defRPr/>
            </a:lvl2pPr>
            <a:lvl3pPr>
              <a:tabLst>
                <a:tab pos="4881324" algn="r"/>
              </a:tabLst>
              <a:defRPr/>
            </a:lvl3pPr>
            <a:lvl4pPr>
              <a:tabLst>
                <a:tab pos="4881324" algn="r"/>
              </a:tabLst>
              <a:defRPr/>
            </a:lvl4pPr>
            <a:lvl5pPr>
              <a:tabLst>
                <a:tab pos="4881324" algn="r"/>
              </a:tabLst>
              <a:defRPr baseline="0"/>
            </a:lvl5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Tree>
    <p:extLst>
      <p:ext uri="{BB962C8B-B14F-4D97-AF65-F5344CB8AC3E}">
        <p14:creationId xmlns:p14="http://schemas.microsoft.com/office/powerpoint/2010/main" val="2244077181"/>
      </p:ext>
    </p:extLst>
  </p:cSld>
  <p:clrMapOvr>
    <a:masterClrMapping/>
  </p:clrMapOvr>
  <p:transition>
    <p:fade/>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2" y="317501"/>
            <a:ext cx="11188700" cy="698500"/>
          </a:xfrm>
        </p:spPr>
        <p:txBody>
          <a:bodyPr/>
          <a:lstStyle/>
          <a:p>
            <a:r>
              <a:rPr lang="he-IL" noProof="0"/>
              <a:t>לחץ כדי לערוך סגנון כותרת של תבנית בסיס</a:t>
            </a:r>
            <a:endParaRPr lang="en-US" noProof="0" dirty="0"/>
          </a:p>
        </p:txBody>
      </p:sp>
      <p:sp>
        <p:nvSpPr>
          <p:cNvPr id="14" name="Text Placeholder 18"/>
          <p:cNvSpPr>
            <a:spLocks noGrp="1"/>
          </p:cNvSpPr>
          <p:nvPr>
            <p:ph idx="1"/>
          </p:nvPr>
        </p:nvSpPr>
        <p:spPr>
          <a:xfrm>
            <a:off x="501651" y="1665289"/>
            <a:ext cx="11165415" cy="4716463"/>
          </a:xfrm>
          <a:prstGeom prst="rect">
            <a:avLst/>
          </a:prstGeom>
        </p:spPr>
        <p:txBody>
          <a:bodyPr vert="horz" lIns="0" tIns="0" rIns="0" bIns="0" rtlCol="0">
            <a:noAutofit/>
          </a:body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Tree>
    <p:extLst>
      <p:ext uri="{BB962C8B-B14F-4D97-AF65-F5344CB8AC3E}">
        <p14:creationId xmlns:p14="http://schemas.microsoft.com/office/powerpoint/2010/main" val="1779571529"/>
      </p:ext>
    </p:extLst>
  </p:cSld>
  <p:clrMapOvr>
    <a:masterClrMapping/>
  </p:clrMapOvr>
  <p:transition>
    <p:fade/>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he-IL" noProof="0"/>
              <a:t>לחץ כדי לערוך סגנון כותרת של תבנית בסיס</a:t>
            </a:r>
            <a:endParaRPr lang="en-US" noProof="0" dirty="0"/>
          </a:p>
        </p:txBody>
      </p:sp>
      <p:sp>
        <p:nvSpPr>
          <p:cNvPr id="8" name="Text Placeholder 18"/>
          <p:cNvSpPr>
            <a:spLocks noGrp="1"/>
          </p:cNvSpPr>
          <p:nvPr>
            <p:ph idx="1"/>
          </p:nvPr>
        </p:nvSpPr>
        <p:spPr>
          <a:xfrm>
            <a:off x="501651" y="1665289"/>
            <a:ext cx="11165415" cy="4713911"/>
          </a:xfrm>
          <a:prstGeom prst="rect">
            <a:avLst/>
          </a:prstGeom>
        </p:spPr>
        <p:txBody>
          <a:bodyPr vert="horz" lIns="0" tIns="0" rIns="0" bIns="0" rtlCol="0">
            <a:noAutofit/>
          </a:body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Tree>
    <p:extLst>
      <p:ext uri="{BB962C8B-B14F-4D97-AF65-F5344CB8AC3E}">
        <p14:creationId xmlns:p14="http://schemas.microsoft.com/office/powerpoint/2010/main" val="240578933"/>
      </p:ext>
    </p:extLst>
  </p:cSld>
  <p:clrMapOvr>
    <a:masterClrMapping/>
  </p:clrMapOvr>
  <p:transition>
    <p:fade/>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he-IL" noProof="0"/>
              <a:t>לחץ כדי לערוך סגנון כותרת של תבנית בסיס</a:t>
            </a:r>
            <a:endParaRPr lang="en-US" noProof="0" dirty="0"/>
          </a:p>
        </p:txBody>
      </p:sp>
      <p:sp>
        <p:nvSpPr>
          <p:cNvPr id="8" name="Text Placeholder 18"/>
          <p:cNvSpPr>
            <a:spLocks noGrp="1"/>
          </p:cNvSpPr>
          <p:nvPr>
            <p:ph idx="1"/>
          </p:nvPr>
        </p:nvSpPr>
        <p:spPr>
          <a:xfrm>
            <a:off x="501651" y="1700213"/>
            <a:ext cx="11165415" cy="4678986"/>
          </a:xfrm>
          <a:prstGeom prst="rect">
            <a:avLst/>
          </a:prstGeom>
        </p:spPr>
        <p:txBody>
          <a:bodyPr vert="horz" lIns="0" tIns="0" rIns="0" bIns="0" rtlCol="0">
            <a:noAutofit/>
          </a:bodyPr>
          <a:lstStyle>
            <a:lvl1pPr>
              <a:defRPr sz="1553"/>
            </a:lvl1pPr>
            <a:lvl2pPr>
              <a:defRPr sz="1553"/>
            </a:lvl2pPr>
            <a:lvl3pPr>
              <a:defRPr sz="1553"/>
            </a:lvl3pPr>
            <a:lvl4pPr>
              <a:defRPr sz="1553"/>
            </a:lvl4pPr>
            <a:lvl5pPr>
              <a:defRPr sz="1553"/>
            </a:lvl5pPr>
            <a:lvl6pPr>
              <a:defRPr sz="1553"/>
            </a:lvl6pPr>
            <a:lvl7pPr>
              <a:defRPr sz="1553"/>
            </a:lvl7pPr>
            <a:lvl8pPr>
              <a:defRPr sz="1553"/>
            </a:lvl8pPr>
            <a:lvl9pPr>
              <a:defRPr sz="1553"/>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Tree>
    <p:extLst>
      <p:ext uri="{BB962C8B-B14F-4D97-AF65-F5344CB8AC3E}">
        <p14:creationId xmlns:p14="http://schemas.microsoft.com/office/powerpoint/2010/main" val="245988163"/>
      </p:ext>
    </p:extLst>
  </p:cSld>
  <p:clrMapOvr>
    <a:masterClrMapping/>
  </p:clrMapOvr>
  <p:transition>
    <p:fade/>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501651"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he-IL" noProof="0"/>
              <a:t>לחץ על הסמל כדי להוסיף תרשים</a:t>
            </a:r>
            <a:endParaRPr lang="en-US" noProof="0" dirty="0"/>
          </a:p>
        </p:txBody>
      </p:sp>
      <p:sp>
        <p:nvSpPr>
          <p:cNvPr id="18" name="Text Placeholder 8"/>
          <p:cNvSpPr>
            <a:spLocks noGrp="1"/>
          </p:cNvSpPr>
          <p:nvPr>
            <p:ph type="body" sz="quarter" idx="18"/>
          </p:nvPr>
        </p:nvSpPr>
        <p:spPr>
          <a:xfrm>
            <a:off x="501652" y="1665289"/>
            <a:ext cx="11188699" cy="392112"/>
          </a:xfrm>
        </p:spPr>
        <p:txBody>
          <a:bodyPr/>
          <a:lstStyle/>
          <a:p>
            <a:pPr lvl="0"/>
            <a:r>
              <a:rPr lang="he-IL" noProof="0"/>
              <a:t>ערוך סגנונות טקסט של תבנית בסיס</a:t>
            </a:r>
          </a:p>
        </p:txBody>
      </p:sp>
      <p:sp>
        <p:nvSpPr>
          <p:cNvPr id="19" name="Text Placeholder 7"/>
          <p:cNvSpPr>
            <a:spLocks noGrp="1"/>
          </p:cNvSpPr>
          <p:nvPr>
            <p:ph type="body" sz="quarter" idx="23"/>
          </p:nvPr>
        </p:nvSpPr>
        <p:spPr>
          <a:xfrm>
            <a:off x="501652" y="6121013"/>
            <a:ext cx="11188700" cy="260737"/>
          </a:xfrm>
        </p:spPr>
        <p:txBody>
          <a:bodyPr>
            <a:noAutofit/>
          </a:bodyPr>
          <a:lstStyle>
            <a:lvl1pPr>
              <a:spcAft>
                <a:spcPts val="0"/>
              </a:spcAft>
              <a:defRPr sz="873"/>
            </a:lvl1pPr>
          </a:lstStyle>
          <a:p>
            <a:pPr lvl="0"/>
            <a:r>
              <a:rPr lang="he-IL" noProof="0"/>
              <a:t>ערוך סגנונות טקסט של תבנית בסיס</a:t>
            </a:r>
          </a:p>
        </p:txBody>
      </p:sp>
    </p:spTree>
    <p:extLst>
      <p:ext uri="{BB962C8B-B14F-4D97-AF65-F5344CB8AC3E}">
        <p14:creationId xmlns:p14="http://schemas.microsoft.com/office/powerpoint/2010/main" val="1125593196"/>
      </p:ext>
    </p:extLst>
  </p:cSld>
  <p:clrMapOvr>
    <a:masterClrMapping/>
  </p:clrMapOvr>
  <p:transition>
    <p:fade/>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2" y="651600"/>
            <a:ext cx="11188700"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501651"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504000" y="2051999"/>
            <a:ext cx="3549550" cy="4069014"/>
          </a:xfrm>
          <a:prstGeom prst="rect">
            <a:avLst/>
          </a:prstGeom>
        </p:spPr>
        <p:txBody>
          <a:bodyPr/>
          <a:lstStyle/>
          <a:p>
            <a:r>
              <a:rPr lang="he-IL" noProof="0"/>
              <a:t>לחץ על הסמל כדי להוסיף תרשים</a:t>
            </a:r>
            <a:endParaRPr lang="en-US" noProof="0" dirty="0"/>
          </a:p>
        </p:txBody>
      </p:sp>
      <p:sp>
        <p:nvSpPr>
          <p:cNvPr id="18" name="Text Placeholder 8"/>
          <p:cNvSpPr>
            <a:spLocks noGrp="1"/>
          </p:cNvSpPr>
          <p:nvPr>
            <p:ph type="body" sz="quarter" idx="18"/>
          </p:nvPr>
        </p:nvSpPr>
        <p:spPr>
          <a:xfrm>
            <a:off x="501651" y="1665289"/>
            <a:ext cx="3562350" cy="392112"/>
          </a:xfrm>
        </p:spPr>
        <p:txBody>
          <a:bodyPr/>
          <a:lstStyle/>
          <a:p>
            <a:pPr lvl="0"/>
            <a:r>
              <a:rPr lang="he-IL" noProof="0"/>
              <a:t>ערוך סגנונות טקסט של תבנית בסיס</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he-IL" noProof="0"/>
              <a:t>לחץ על הסמל כדי להוסיף תרשים</a:t>
            </a:r>
            <a:endParaRPr lang="en-US"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he-IL" noProof="0"/>
              <a:t>ערוך סגנונות טקסט של תבנית בסיס</a:t>
            </a:r>
          </a:p>
        </p:txBody>
      </p:sp>
      <p:sp>
        <p:nvSpPr>
          <p:cNvPr id="9" name="Chart Placeholder 3"/>
          <p:cNvSpPr>
            <a:spLocks noGrp="1"/>
          </p:cNvSpPr>
          <p:nvPr>
            <p:ph type="chart" sz="quarter" idx="21"/>
          </p:nvPr>
        </p:nvSpPr>
        <p:spPr>
          <a:xfrm>
            <a:off x="8126397" y="2051999"/>
            <a:ext cx="3563954" cy="4069014"/>
          </a:xfrm>
          <a:prstGeom prst="rect">
            <a:avLst/>
          </a:prstGeom>
        </p:spPr>
        <p:txBody>
          <a:bodyPr/>
          <a:lstStyle/>
          <a:p>
            <a:r>
              <a:rPr lang="he-IL" noProof="0"/>
              <a:t>לחץ על הסמל כדי להוסיף תרשים</a:t>
            </a:r>
            <a:endParaRPr lang="en-US" noProof="0" dirty="0"/>
          </a:p>
        </p:txBody>
      </p:sp>
      <p:sp>
        <p:nvSpPr>
          <p:cNvPr id="10" name="Text Placeholder 8"/>
          <p:cNvSpPr>
            <a:spLocks noGrp="1"/>
          </p:cNvSpPr>
          <p:nvPr>
            <p:ph type="body" sz="quarter" idx="22"/>
          </p:nvPr>
        </p:nvSpPr>
        <p:spPr>
          <a:xfrm>
            <a:off x="8126396" y="1659146"/>
            <a:ext cx="3563955" cy="398256"/>
          </a:xfrm>
        </p:spPr>
        <p:txBody>
          <a:bodyPr/>
          <a:lstStyle/>
          <a:p>
            <a:pPr lvl="0"/>
            <a:r>
              <a:rPr lang="he-IL" noProof="0"/>
              <a:t>ערוך סגנונות טקסט של תבנית בסיס</a:t>
            </a:r>
          </a:p>
        </p:txBody>
      </p:sp>
      <p:sp>
        <p:nvSpPr>
          <p:cNvPr id="12" name="Text Placeholder 7"/>
          <p:cNvSpPr>
            <a:spLocks noGrp="1"/>
          </p:cNvSpPr>
          <p:nvPr>
            <p:ph type="body" sz="quarter" idx="23"/>
          </p:nvPr>
        </p:nvSpPr>
        <p:spPr>
          <a:xfrm>
            <a:off x="501650" y="6121013"/>
            <a:ext cx="11165419" cy="260737"/>
          </a:xfrm>
        </p:spPr>
        <p:txBody>
          <a:bodyPr>
            <a:noAutofit/>
          </a:bodyPr>
          <a:lstStyle>
            <a:lvl1pPr>
              <a:spcAft>
                <a:spcPts val="0"/>
              </a:spcAft>
              <a:defRPr sz="873"/>
            </a:lvl1pPr>
          </a:lstStyle>
          <a:p>
            <a:pPr lvl="0"/>
            <a:r>
              <a:rPr lang="he-IL" noProof="0"/>
              <a:t>ערוך סגנונות טקסט של תבנית בסיס</a:t>
            </a:r>
          </a:p>
        </p:txBody>
      </p:sp>
    </p:spTree>
    <p:extLst>
      <p:ext uri="{BB962C8B-B14F-4D97-AF65-F5344CB8AC3E}">
        <p14:creationId xmlns:p14="http://schemas.microsoft.com/office/powerpoint/2010/main" val="1662302575"/>
      </p:ext>
    </p:extLst>
  </p:cSld>
  <p:clrMapOvr>
    <a:masterClrMapping/>
  </p:clrMapOvr>
  <p:transition>
    <p:fade/>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501651" y="1665289"/>
            <a:ext cx="5305578" cy="4716461"/>
          </a:xfrm>
          <a:prstGeom prst="rect">
            <a:avLst/>
          </a:prstGeom>
        </p:spPr>
        <p:txBody>
          <a:bodyPr/>
          <a:lstStyle>
            <a:lvl1pPr>
              <a:tabLst>
                <a:tab pos="4881324" algn="r"/>
              </a:tabLst>
              <a:defRPr/>
            </a:lvl1pPr>
            <a:lvl2pPr>
              <a:tabLst>
                <a:tab pos="4881324" algn="r"/>
              </a:tabLst>
              <a:defRPr/>
            </a:lvl2pPr>
            <a:lvl3pPr>
              <a:tabLst>
                <a:tab pos="4881324" algn="r"/>
              </a:tabLst>
              <a:defRPr/>
            </a:lvl3pPr>
            <a:lvl4pPr>
              <a:tabLst>
                <a:tab pos="4881324" algn="r"/>
              </a:tabLst>
              <a:defRPr/>
            </a:lvl4pPr>
            <a:lvl5pPr>
              <a:tabLst>
                <a:tab pos="4881324" algn="r"/>
              </a:tabLst>
              <a:defRPr baseline="0"/>
            </a:lvl5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4881324" algn="r"/>
              </a:tabLst>
              <a:defRPr/>
            </a:lvl1pPr>
            <a:lvl2pPr>
              <a:tabLst>
                <a:tab pos="4881324" algn="r"/>
              </a:tabLst>
              <a:defRPr/>
            </a:lvl2pPr>
            <a:lvl3pPr>
              <a:tabLst>
                <a:tab pos="4881324" algn="r"/>
              </a:tabLst>
              <a:defRPr/>
            </a:lvl3pPr>
            <a:lvl4pPr>
              <a:tabLst>
                <a:tab pos="4881324" algn="r"/>
              </a:tabLst>
              <a:defRPr/>
            </a:lvl4pPr>
            <a:lvl5pPr>
              <a:tabLst>
                <a:tab pos="4881324" algn="r"/>
              </a:tabLst>
              <a:defRPr baseline="0"/>
            </a:lvl5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Tree>
    <p:extLst>
      <p:ext uri="{BB962C8B-B14F-4D97-AF65-F5344CB8AC3E}">
        <p14:creationId xmlns:p14="http://schemas.microsoft.com/office/powerpoint/2010/main" val="3860155802"/>
      </p:ext>
    </p:extLst>
  </p:cSld>
  <p:clrMapOvr>
    <a:masterClrMapping/>
  </p:clrMapOvr>
  <p:transition>
    <p:fade/>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501651" y="317500"/>
            <a:ext cx="11188700"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501650" y="1665289"/>
            <a:ext cx="5305581" cy="4716461"/>
          </a:xfrm>
          <a:prstGeom prst="rect">
            <a:avLst/>
          </a:prstGeom>
        </p:spPr>
        <p:txBody>
          <a:bodyPr>
            <a:noAutofit/>
          </a:bodyPr>
          <a:lstStyle>
            <a:lvl1pPr>
              <a:tabLst>
                <a:tab pos="4881324" algn="r"/>
              </a:tabLst>
              <a:defRPr sz="1553"/>
            </a:lvl1pPr>
            <a:lvl2pPr>
              <a:tabLst>
                <a:tab pos="4881324" algn="r"/>
              </a:tabLst>
              <a:defRPr sz="1553"/>
            </a:lvl2pPr>
            <a:lvl3pPr>
              <a:tabLst>
                <a:tab pos="4881324" algn="r"/>
              </a:tabLst>
              <a:defRPr sz="1553"/>
            </a:lvl3pPr>
            <a:lvl4pPr>
              <a:tabLst>
                <a:tab pos="4881324" algn="r"/>
              </a:tabLst>
              <a:defRPr sz="1553"/>
            </a:lvl4pPr>
            <a:lvl5pPr>
              <a:tabLst>
                <a:tab pos="4881324" algn="r"/>
              </a:tabLst>
              <a:defRPr baseline="0"/>
            </a:lvl5pPr>
            <a:lvl6pPr>
              <a:defRPr sz="1553"/>
            </a:lvl6pPr>
            <a:lvl7pPr>
              <a:defRPr sz="1553"/>
            </a:lvl7pPr>
            <a:lvl8pPr>
              <a:defRPr sz="1553"/>
            </a:lvl8pPr>
            <a:lvl9pPr>
              <a:defRPr sz="1553"/>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13" name="Content Placeholder 3"/>
          <p:cNvSpPr>
            <a:spLocks noGrp="1"/>
          </p:cNvSpPr>
          <p:nvPr>
            <p:ph sz="quarter" idx="20"/>
          </p:nvPr>
        </p:nvSpPr>
        <p:spPr>
          <a:xfrm>
            <a:off x="6383999" y="1665289"/>
            <a:ext cx="5306350" cy="4716461"/>
          </a:xfrm>
          <a:prstGeom prst="rect">
            <a:avLst/>
          </a:prstGeom>
        </p:spPr>
        <p:txBody>
          <a:bodyPr>
            <a:noAutofit/>
          </a:bodyPr>
          <a:lstStyle>
            <a:lvl1pPr>
              <a:tabLst>
                <a:tab pos="4881324" algn="r"/>
              </a:tabLst>
              <a:defRPr sz="1553"/>
            </a:lvl1pPr>
            <a:lvl2pPr>
              <a:tabLst>
                <a:tab pos="4881324" algn="r"/>
              </a:tabLst>
              <a:defRPr sz="1553"/>
            </a:lvl2pPr>
            <a:lvl3pPr>
              <a:tabLst>
                <a:tab pos="4881324" algn="r"/>
              </a:tabLst>
              <a:defRPr sz="1553"/>
            </a:lvl3pPr>
            <a:lvl4pPr>
              <a:tabLst>
                <a:tab pos="4881324" algn="r"/>
              </a:tabLst>
              <a:defRPr sz="1553"/>
            </a:lvl4pPr>
            <a:lvl5pPr>
              <a:tabLst>
                <a:tab pos="4881324" algn="r"/>
              </a:tabLst>
              <a:defRPr baseline="0"/>
            </a:lvl5pPr>
            <a:lvl6pPr>
              <a:defRPr sz="1553"/>
            </a:lvl6pPr>
            <a:lvl7pPr>
              <a:defRPr sz="1553"/>
            </a:lvl7pPr>
            <a:lvl8pPr>
              <a:defRPr sz="1553"/>
            </a:lvl8pPr>
            <a:lvl9pPr>
              <a:defRPr sz="1553"/>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Tree>
    <p:extLst>
      <p:ext uri="{BB962C8B-B14F-4D97-AF65-F5344CB8AC3E}">
        <p14:creationId xmlns:p14="http://schemas.microsoft.com/office/powerpoint/2010/main" val="321320965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alificatio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716" y="2238204"/>
            <a:ext cx="5496000" cy="1800000"/>
          </a:xfrm>
        </p:spPr>
        <p:txBody>
          <a:bodyPr/>
          <a:lstStyle>
            <a:lvl1pPr marL="0" indent="0">
              <a:spcBef>
                <a:spcPts val="590"/>
              </a:spcBef>
              <a:buNone/>
              <a:defRPr b="0"/>
            </a:lvl1pPr>
            <a:lvl2pPr marL="264881" indent="-264881">
              <a:spcBef>
                <a:spcPts val="590"/>
              </a:spcBef>
              <a:buFont typeface="Arial" pitchFamily="34" charset="0"/>
              <a:buChar char="•"/>
              <a:tabLst/>
              <a:defRPr/>
            </a:lvl2pPr>
            <a:lvl3pPr marL="267995" indent="-267995">
              <a:spcBef>
                <a:spcPts val="590"/>
              </a:spcBef>
              <a:buFont typeface="Arial" pitchFamily="34" charset="0"/>
              <a:buChar char="•"/>
              <a:defRPr i="1"/>
            </a:lvl3pPr>
            <a:lvl4pPr marL="522040" indent="-257152">
              <a:spcBef>
                <a:spcPts val="590"/>
              </a:spcBef>
              <a:buFont typeface="Arial" pitchFamily="34" charset="0"/>
              <a:buChar char="−"/>
              <a:defRPr i="0"/>
            </a:lvl4pPr>
            <a:lvl5pPr marL="786939" indent="-264881">
              <a:spcBef>
                <a:spcPts val="590"/>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96" y="295683"/>
            <a:ext cx="11184000" cy="469492"/>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17" name="Text Placeholder 8"/>
          <p:cNvSpPr>
            <a:spLocks noGrp="1"/>
          </p:cNvSpPr>
          <p:nvPr>
            <p:ph type="body" sz="quarter" idx="13"/>
          </p:nvPr>
        </p:nvSpPr>
        <p:spPr>
          <a:xfrm>
            <a:off x="493496" y="765175"/>
            <a:ext cx="11184000" cy="969282"/>
          </a:xfrm>
        </p:spPr>
        <p:txBody>
          <a:bodyPr>
            <a:normAutofit/>
          </a:bodyPr>
          <a:lstStyle>
            <a:lvl1pPr marL="0" indent="0">
              <a:buNone/>
              <a:defRPr sz="2911" b="0">
                <a:solidFill>
                  <a:schemeClr val="accent5"/>
                </a:solidFill>
              </a:defRPr>
            </a:lvl1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
        <p:nvSpPr>
          <p:cNvPr id="9" name="Text Placeholder 8"/>
          <p:cNvSpPr>
            <a:spLocks noGrp="1"/>
          </p:cNvSpPr>
          <p:nvPr>
            <p:ph type="body" sz="quarter" idx="14"/>
          </p:nvPr>
        </p:nvSpPr>
        <p:spPr>
          <a:xfrm>
            <a:off x="495717" y="1809633"/>
            <a:ext cx="5496000" cy="357187"/>
          </a:xfrm>
          <a:solidFill>
            <a:schemeClr val="accent3"/>
          </a:solidFill>
        </p:spPr>
        <p:txBody>
          <a:bodyPr anchor="ctr" anchorCtr="0"/>
          <a:lstStyle>
            <a:lvl1pPr marL="85197" indent="0">
              <a:buNone/>
              <a:defRPr>
                <a:solidFill>
                  <a:schemeClr val="bg1"/>
                </a:solidFill>
              </a:defRPr>
            </a:lvl1pPr>
          </a:lstStyle>
          <a:p>
            <a:pPr lvl="0"/>
            <a:r>
              <a:rPr lang="he-IL"/>
              <a:t>ערוך סגנונות טקסט של תבנית בסיס</a:t>
            </a:r>
          </a:p>
        </p:txBody>
      </p:sp>
      <p:sp>
        <p:nvSpPr>
          <p:cNvPr id="10" name="Content Placeholder 2"/>
          <p:cNvSpPr>
            <a:spLocks noGrp="1"/>
          </p:cNvSpPr>
          <p:nvPr>
            <p:ph idx="15"/>
          </p:nvPr>
        </p:nvSpPr>
        <p:spPr>
          <a:xfrm>
            <a:off x="495716" y="4487658"/>
            <a:ext cx="5496000" cy="1800000"/>
          </a:xfrm>
        </p:spPr>
        <p:txBody>
          <a:bodyPr/>
          <a:lstStyle>
            <a:lvl1pPr marL="0" indent="0">
              <a:spcBef>
                <a:spcPts val="590"/>
              </a:spcBef>
              <a:buNone/>
              <a:defRPr b="0"/>
            </a:lvl1pPr>
            <a:lvl2pPr marL="264881" indent="-264881">
              <a:spcBef>
                <a:spcPts val="590"/>
              </a:spcBef>
              <a:buFont typeface="Arial" pitchFamily="34" charset="0"/>
              <a:buChar char="•"/>
              <a:tabLst/>
              <a:defRPr/>
            </a:lvl2pPr>
            <a:lvl3pPr marL="267995" indent="-267995">
              <a:spcBef>
                <a:spcPts val="590"/>
              </a:spcBef>
              <a:buFont typeface="Arial" pitchFamily="34" charset="0"/>
              <a:buChar char="•"/>
              <a:defRPr i="1"/>
            </a:lvl3pPr>
            <a:lvl4pPr marL="522040" indent="-257152">
              <a:spcBef>
                <a:spcPts val="590"/>
              </a:spcBef>
              <a:buFont typeface="Arial" pitchFamily="34" charset="0"/>
              <a:buChar char="−"/>
              <a:defRPr i="0"/>
            </a:lvl4pPr>
            <a:lvl5pPr marL="786939" indent="-264881">
              <a:spcBef>
                <a:spcPts val="590"/>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1" name="Text Placeholder 8"/>
          <p:cNvSpPr>
            <a:spLocks noGrp="1"/>
          </p:cNvSpPr>
          <p:nvPr>
            <p:ph type="body" sz="quarter" idx="16"/>
          </p:nvPr>
        </p:nvSpPr>
        <p:spPr>
          <a:xfrm>
            <a:off x="495717" y="4059084"/>
            <a:ext cx="5496000" cy="357187"/>
          </a:xfrm>
          <a:solidFill>
            <a:schemeClr val="accent3"/>
          </a:solidFill>
        </p:spPr>
        <p:txBody>
          <a:bodyPr anchor="ctr" anchorCtr="0"/>
          <a:lstStyle>
            <a:lvl1pPr marL="85197" indent="0">
              <a:buNone/>
              <a:defRPr>
                <a:solidFill>
                  <a:schemeClr val="bg1"/>
                </a:solidFill>
              </a:defRPr>
            </a:lvl1pPr>
          </a:lstStyle>
          <a:p>
            <a:pPr lvl="0"/>
            <a:r>
              <a:rPr lang="he-IL"/>
              <a:t>ערוך סגנונות טקסט של תבנית בסיס</a:t>
            </a:r>
          </a:p>
        </p:txBody>
      </p:sp>
      <p:sp>
        <p:nvSpPr>
          <p:cNvPr id="12" name="Content Placeholder 2"/>
          <p:cNvSpPr>
            <a:spLocks noGrp="1"/>
          </p:cNvSpPr>
          <p:nvPr>
            <p:ph idx="17"/>
          </p:nvPr>
        </p:nvSpPr>
        <p:spPr>
          <a:xfrm>
            <a:off x="6161041" y="2238204"/>
            <a:ext cx="5496000" cy="1800000"/>
          </a:xfrm>
        </p:spPr>
        <p:txBody>
          <a:bodyPr/>
          <a:lstStyle>
            <a:lvl1pPr marL="0" indent="0">
              <a:spcBef>
                <a:spcPts val="590"/>
              </a:spcBef>
              <a:buNone/>
              <a:defRPr b="0"/>
            </a:lvl1pPr>
            <a:lvl2pPr marL="264881" indent="-264881">
              <a:spcBef>
                <a:spcPts val="590"/>
              </a:spcBef>
              <a:buFont typeface="Arial" pitchFamily="34" charset="0"/>
              <a:buChar char="•"/>
              <a:tabLst/>
              <a:defRPr/>
            </a:lvl2pPr>
            <a:lvl3pPr marL="267995" indent="-267995">
              <a:spcBef>
                <a:spcPts val="590"/>
              </a:spcBef>
              <a:buFont typeface="Arial" pitchFamily="34" charset="0"/>
              <a:buChar char="•"/>
              <a:defRPr i="1"/>
            </a:lvl3pPr>
            <a:lvl4pPr marL="522040" indent="-257152">
              <a:spcBef>
                <a:spcPts val="590"/>
              </a:spcBef>
              <a:buFont typeface="Arial" pitchFamily="34" charset="0"/>
              <a:buChar char="−"/>
              <a:defRPr i="0"/>
            </a:lvl4pPr>
            <a:lvl5pPr marL="786939" indent="-264881">
              <a:spcBef>
                <a:spcPts val="590"/>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3" name="Text Placeholder 8"/>
          <p:cNvSpPr>
            <a:spLocks noGrp="1"/>
          </p:cNvSpPr>
          <p:nvPr>
            <p:ph type="body" sz="quarter" idx="18"/>
          </p:nvPr>
        </p:nvSpPr>
        <p:spPr>
          <a:xfrm>
            <a:off x="6161041" y="1809633"/>
            <a:ext cx="5496000" cy="357187"/>
          </a:xfrm>
          <a:solidFill>
            <a:schemeClr val="accent3"/>
          </a:solidFill>
        </p:spPr>
        <p:txBody>
          <a:bodyPr anchor="ctr" anchorCtr="0"/>
          <a:lstStyle>
            <a:lvl1pPr marL="85197" indent="0">
              <a:buNone/>
              <a:defRPr>
                <a:solidFill>
                  <a:schemeClr val="bg1"/>
                </a:solidFill>
              </a:defRPr>
            </a:lvl1pPr>
          </a:lstStyle>
          <a:p>
            <a:pPr lvl="0"/>
            <a:r>
              <a:rPr lang="he-IL"/>
              <a:t>ערוך סגנונות טקסט של תבנית בסיס</a:t>
            </a:r>
          </a:p>
        </p:txBody>
      </p:sp>
      <p:sp>
        <p:nvSpPr>
          <p:cNvPr id="14" name="Content Placeholder 2"/>
          <p:cNvSpPr>
            <a:spLocks noGrp="1"/>
          </p:cNvSpPr>
          <p:nvPr>
            <p:ph idx="19"/>
          </p:nvPr>
        </p:nvSpPr>
        <p:spPr>
          <a:xfrm>
            <a:off x="6161041" y="4487658"/>
            <a:ext cx="5496000" cy="1800000"/>
          </a:xfrm>
        </p:spPr>
        <p:txBody>
          <a:bodyPr/>
          <a:lstStyle>
            <a:lvl1pPr marL="0" indent="0">
              <a:spcBef>
                <a:spcPts val="590"/>
              </a:spcBef>
              <a:buNone/>
              <a:defRPr b="0"/>
            </a:lvl1pPr>
            <a:lvl2pPr marL="264881" indent="-264881">
              <a:spcBef>
                <a:spcPts val="590"/>
              </a:spcBef>
              <a:buFont typeface="Arial" pitchFamily="34" charset="0"/>
              <a:buChar char="•"/>
              <a:tabLst/>
              <a:defRPr/>
            </a:lvl2pPr>
            <a:lvl3pPr marL="267995" indent="-267995">
              <a:spcBef>
                <a:spcPts val="590"/>
              </a:spcBef>
              <a:buFont typeface="Arial" pitchFamily="34" charset="0"/>
              <a:buChar char="•"/>
              <a:defRPr i="1"/>
            </a:lvl3pPr>
            <a:lvl4pPr marL="522040" indent="-257152">
              <a:spcBef>
                <a:spcPts val="590"/>
              </a:spcBef>
              <a:buFont typeface="Arial" pitchFamily="34" charset="0"/>
              <a:buChar char="−"/>
              <a:defRPr i="0"/>
            </a:lvl4pPr>
            <a:lvl5pPr marL="786939" indent="-264881">
              <a:spcBef>
                <a:spcPts val="590"/>
              </a:spcBef>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5" name="Text Placeholder 8"/>
          <p:cNvSpPr>
            <a:spLocks noGrp="1"/>
          </p:cNvSpPr>
          <p:nvPr>
            <p:ph type="body" sz="quarter" idx="20"/>
          </p:nvPr>
        </p:nvSpPr>
        <p:spPr>
          <a:xfrm>
            <a:off x="6161041" y="4059084"/>
            <a:ext cx="5496000" cy="357187"/>
          </a:xfrm>
          <a:solidFill>
            <a:schemeClr val="accent3"/>
          </a:solidFill>
        </p:spPr>
        <p:txBody>
          <a:bodyPr anchor="ctr" anchorCtr="0"/>
          <a:lstStyle>
            <a:lvl1pPr marL="85197" indent="0">
              <a:buNone/>
              <a:defRPr>
                <a:solidFill>
                  <a:schemeClr val="bg1"/>
                </a:solidFill>
              </a:defRPr>
            </a:lvl1pPr>
          </a:lstStyle>
          <a:p>
            <a:pPr lvl="0"/>
            <a:r>
              <a:rPr lang="he-IL"/>
              <a:t>ערוך סגנונות טקסט של תבנית בסיס</a:t>
            </a:r>
          </a:p>
        </p:txBody>
      </p:sp>
    </p:spTree>
    <p:extLst>
      <p:ext uri="{BB962C8B-B14F-4D97-AF65-F5344CB8AC3E}">
        <p14:creationId xmlns:p14="http://schemas.microsoft.com/office/powerpoint/2010/main" val="4126072336"/>
      </p:ext>
    </p:extLst>
  </p:cSld>
  <p:clrMapOvr>
    <a:masterClrMapping/>
  </p:clrMapOvr>
  <p:transition>
    <p:fade/>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3" y="1665289"/>
            <a:ext cx="5355165" cy="4455725"/>
          </a:xfrm>
          <a:prstGeom prst="rect">
            <a:avLst/>
          </a:prstGeom>
        </p:spPr>
        <p:txBody>
          <a:bodyPr/>
          <a:lstStyle>
            <a:lvl1pPr>
              <a:tabLst>
                <a:tab pos="4881324" algn="r"/>
              </a:tabLst>
              <a:defRPr/>
            </a:lvl1pPr>
            <a:lvl2pPr>
              <a:tabLst>
                <a:tab pos="4881324" algn="r"/>
              </a:tabLst>
              <a:defRPr/>
            </a:lvl2pPr>
            <a:lvl3pPr>
              <a:tabLst>
                <a:tab pos="4881324" algn="r"/>
              </a:tabLst>
              <a:defRPr/>
            </a:lvl3pPr>
            <a:lvl4pPr>
              <a:tabLst>
                <a:tab pos="4881324" algn="r"/>
              </a:tabLst>
              <a:defRPr/>
            </a:lvl4pPr>
            <a:lvl5pPr>
              <a:tabLst>
                <a:tab pos="4881324" algn="r"/>
              </a:tabLst>
              <a:defRPr baseline="0"/>
            </a:lvl5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3" name="Chart Placeholder 2"/>
          <p:cNvSpPr>
            <a:spLocks noGrp="1"/>
          </p:cNvSpPr>
          <p:nvPr>
            <p:ph type="chart" sz="quarter" idx="21"/>
          </p:nvPr>
        </p:nvSpPr>
        <p:spPr>
          <a:xfrm>
            <a:off x="6341224" y="2125013"/>
            <a:ext cx="5349128" cy="3996000"/>
          </a:xfrm>
        </p:spPr>
        <p:txBody>
          <a:bodyPr/>
          <a:lstStyle/>
          <a:p>
            <a:r>
              <a:rPr lang="he-IL" noProof="0"/>
              <a:t>לחץ על הסמל כדי להוסיף תרשים</a:t>
            </a:r>
            <a:endParaRPr lang="en-US" noProof="0" dirty="0"/>
          </a:p>
        </p:txBody>
      </p:sp>
      <p:sp>
        <p:nvSpPr>
          <p:cNvPr id="6" name="Text Placeholder 5"/>
          <p:cNvSpPr>
            <a:spLocks noGrp="1"/>
          </p:cNvSpPr>
          <p:nvPr>
            <p:ph type="body" sz="quarter" idx="22"/>
          </p:nvPr>
        </p:nvSpPr>
        <p:spPr>
          <a:xfrm>
            <a:off x="6341224" y="1665289"/>
            <a:ext cx="5349128" cy="420687"/>
          </a:xfrm>
        </p:spPr>
        <p:txBody>
          <a:bodyPr/>
          <a:lstStyle/>
          <a:p>
            <a:pPr lvl="0"/>
            <a:r>
              <a:rPr lang="he-IL" noProof="0"/>
              <a:t>ערוך סגנונות טקסט של תבנית בסיס</a:t>
            </a:r>
          </a:p>
        </p:txBody>
      </p:sp>
      <p:sp>
        <p:nvSpPr>
          <p:cNvPr id="11"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501651"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501651" y="6121013"/>
            <a:ext cx="11188700" cy="260737"/>
          </a:xfrm>
        </p:spPr>
        <p:txBody>
          <a:bodyPr>
            <a:normAutofit/>
          </a:bodyPr>
          <a:lstStyle>
            <a:lvl1pPr>
              <a:spcAft>
                <a:spcPts val="0"/>
              </a:spcAft>
              <a:defRPr sz="873"/>
            </a:lvl1pPr>
          </a:lstStyle>
          <a:p>
            <a:pPr lvl="0"/>
            <a:r>
              <a:rPr lang="he-IL" noProof="0"/>
              <a:t>ערוך סגנונות טקסט של תבנית בסיס</a:t>
            </a:r>
          </a:p>
        </p:txBody>
      </p:sp>
    </p:spTree>
    <p:extLst>
      <p:ext uri="{BB962C8B-B14F-4D97-AF65-F5344CB8AC3E}">
        <p14:creationId xmlns:p14="http://schemas.microsoft.com/office/powerpoint/2010/main" val="2816900092"/>
      </p:ext>
    </p:extLst>
  </p:cSld>
  <p:clrMapOvr>
    <a:masterClrMapping/>
  </p:clrMapOvr>
  <p:transition>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he-IL" noProof="0"/>
              <a:t>לחץ על הסמל כדי להוסיף תרשים</a:t>
            </a:r>
            <a:endParaRPr lang="en-US" noProof="0" dirty="0"/>
          </a:p>
        </p:txBody>
      </p:sp>
      <p:sp>
        <p:nvSpPr>
          <p:cNvPr id="6" name="Text Placeholder 5"/>
          <p:cNvSpPr>
            <a:spLocks noGrp="1"/>
          </p:cNvSpPr>
          <p:nvPr>
            <p:ph type="body" sz="quarter" idx="22"/>
          </p:nvPr>
        </p:nvSpPr>
        <p:spPr>
          <a:xfrm>
            <a:off x="6341222" y="1665289"/>
            <a:ext cx="5349129" cy="420687"/>
          </a:xfrm>
        </p:spPr>
        <p:txBody>
          <a:bodyPr/>
          <a:lstStyle/>
          <a:p>
            <a:pPr lvl="0"/>
            <a:r>
              <a:rPr lang="he-IL" noProof="0"/>
              <a:t>ערוך סגנונות טקסט של תבנית בסיס</a:t>
            </a:r>
          </a:p>
        </p:txBody>
      </p:sp>
      <p:sp>
        <p:nvSpPr>
          <p:cNvPr id="11"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501651"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501650" y="6121013"/>
            <a:ext cx="11165419" cy="260737"/>
          </a:xfrm>
        </p:spPr>
        <p:txBody>
          <a:bodyPr>
            <a:normAutofit/>
          </a:bodyPr>
          <a:lstStyle>
            <a:lvl1pPr>
              <a:spcAft>
                <a:spcPts val="0"/>
              </a:spcAft>
              <a:defRPr sz="873"/>
            </a:lvl1pPr>
          </a:lstStyle>
          <a:p>
            <a:pPr lvl="0"/>
            <a:r>
              <a:rPr lang="he-IL" noProof="0"/>
              <a:t>ערוך סגנונות טקסט של תבנית בסיס</a:t>
            </a:r>
          </a:p>
        </p:txBody>
      </p:sp>
      <p:sp>
        <p:nvSpPr>
          <p:cNvPr id="9" name="Chart Placeholder 2"/>
          <p:cNvSpPr>
            <a:spLocks noGrp="1"/>
          </p:cNvSpPr>
          <p:nvPr>
            <p:ph type="chart" sz="quarter" idx="24"/>
          </p:nvPr>
        </p:nvSpPr>
        <p:spPr>
          <a:xfrm>
            <a:off x="501651" y="2125013"/>
            <a:ext cx="5339063" cy="3996000"/>
          </a:xfrm>
        </p:spPr>
        <p:txBody>
          <a:bodyPr/>
          <a:lstStyle/>
          <a:p>
            <a:r>
              <a:rPr lang="he-IL" noProof="0"/>
              <a:t>לחץ על הסמל כדי להוסיף תרשים</a:t>
            </a:r>
            <a:endParaRPr lang="en-US" noProof="0" dirty="0"/>
          </a:p>
        </p:txBody>
      </p:sp>
      <p:sp>
        <p:nvSpPr>
          <p:cNvPr id="12" name="Text Placeholder 5"/>
          <p:cNvSpPr>
            <a:spLocks noGrp="1"/>
          </p:cNvSpPr>
          <p:nvPr>
            <p:ph type="body" sz="quarter" idx="25"/>
          </p:nvPr>
        </p:nvSpPr>
        <p:spPr>
          <a:xfrm>
            <a:off x="501650" y="1665289"/>
            <a:ext cx="5339064" cy="420687"/>
          </a:xfrm>
        </p:spPr>
        <p:txBody>
          <a:bodyPr/>
          <a:lstStyle/>
          <a:p>
            <a:pPr lvl="0"/>
            <a:r>
              <a:rPr lang="he-IL" noProof="0"/>
              <a:t>ערוך סגנונות טקסט של תבנית בסיס</a:t>
            </a:r>
          </a:p>
        </p:txBody>
      </p:sp>
    </p:spTree>
    <p:extLst>
      <p:ext uri="{BB962C8B-B14F-4D97-AF65-F5344CB8AC3E}">
        <p14:creationId xmlns:p14="http://schemas.microsoft.com/office/powerpoint/2010/main" val="3025632109"/>
      </p:ext>
    </p:extLst>
  </p:cSld>
  <p:clrMapOvr>
    <a:masterClrMapping/>
  </p:clrMapOvr>
  <p:transition>
    <p:fade/>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01649" y="1665289"/>
            <a:ext cx="4431858" cy="4716463"/>
          </a:xfrm>
          <a:prstGeom prst="rect">
            <a:avLst/>
          </a:prstGeom>
        </p:spPr>
        <p:txBody>
          <a:bodyPr/>
          <a:lstStyle>
            <a:lvl1pPr>
              <a:tabLst>
                <a:tab pos="4881324" algn="r"/>
              </a:tabLst>
              <a:defRPr/>
            </a:lvl1pPr>
            <a:lvl2pPr>
              <a:tabLst>
                <a:tab pos="4881324" algn="r"/>
              </a:tabLst>
              <a:defRPr/>
            </a:lvl2pPr>
            <a:lvl3pPr>
              <a:tabLst>
                <a:tab pos="4881324" algn="r"/>
              </a:tabLst>
              <a:defRPr/>
            </a:lvl3pPr>
            <a:lvl4pPr>
              <a:tabLst>
                <a:tab pos="4881324" algn="r"/>
              </a:tabLst>
              <a:defRPr/>
            </a:lvl4pPr>
            <a:lvl5pPr>
              <a:tabLst>
                <a:tab pos="4881324" algn="r"/>
              </a:tabLst>
              <a:defRPr baseline="0"/>
            </a:lvl5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8" name="Content Placeholder 3"/>
          <p:cNvSpPr>
            <a:spLocks noGrp="1"/>
          </p:cNvSpPr>
          <p:nvPr>
            <p:ph sz="quarter" idx="16"/>
          </p:nvPr>
        </p:nvSpPr>
        <p:spPr>
          <a:xfrm>
            <a:off x="5450350" y="1700213"/>
            <a:ext cx="6240000" cy="4681537"/>
          </a:xfrm>
          <a:prstGeom prst="rect">
            <a:avLst/>
          </a:prstGeom>
        </p:spPr>
        <p:txBody>
          <a:bodyPr/>
          <a:lstStyle>
            <a:lvl1pPr>
              <a:tabLst>
                <a:tab pos="4881324" algn="r"/>
              </a:tabLst>
              <a:defRPr/>
            </a:lvl1pPr>
            <a:lvl2pPr>
              <a:tabLst>
                <a:tab pos="4881324" algn="r"/>
              </a:tabLst>
              <a:defRPr/>
            </a:lvl2pPr>
            <a:lvl3pPr>
              <a:tabLst>
                <a:tab pos="4881324" algn="r"/>
              </a:tabLst>
              <a:defRPr/>
            </a:lvl3pPr>
            <a:lvl4pPr>
              <a:tabLst>
                <a:tab pos="4881324" algn="r"/>
              </a:tabLst>
              <a:defRPr/>
            </a:lvl4pPr>
            <a:lvl5pPr>
              <a:tabLst>
                <a:tab pos="4881324" algn="r"/>
              </a:tabLst>
              <a:defRPr baseline="0"/>
            </a:lvl5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9"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321466567"/>
      </p:ext>
    </p:extLst>
  </p:cSld>
  <p:clrMapOvr>
    <a:masterClrMapping/>
  </p:clrMapOvr>
  <p:transition>
    <p:fade/>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700"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7577883" y="1658680"/>
            <a:ext cx="4112468" cy="4723072"/>
          </a:xfrm>
          <a:prstGeom prst="rect">
            <a:avLst/>
          </a:prstGeom>
        </p:spPr>
        <p:txBody>
          <a:bodyPr>
            <a:noAutofit/>
          </a:bodyPr>
          <a:lstStyle>
            <a:lvl1pPr>
              <a:tabLst>
                <a:tab pos="4881324" algn="r"/>
              </a:tabLst>
              <a:defRPr sz="2329">
                <a:solidFill>
                  <a:schemeClr val="accent3"/>
                </a:solidFill>
              </a:defRPr>
            </a:lvl1pPr>
            <a:lvl2pPr>
              <a:tabLst>
                <a:tab pos="4881324" algn="r"/>
              </a:tabLst>
              <a:defRPr/>
            </a:lvl2pPr>
            <a:lvl3pPr>
              <a:tabLst>
                <a:tab pos="4881324" algn="r"/>
              </a:tabLst>
              <a:defRPr/>
            </a:lvl3pPr>
            <a:lvl4pPr>
              <a:tabLst>
                <a:tab pos="4881324" algn="r"/>
              </a:tabLst>
              <a:defRPr/>
            </a:lvl4pPr>
            <a:lvl5pPr>
              <a:tabLst>
                <a:tab pos="4881324" algn="r"/>
              </a:tabLst>
              <a:defRPr baseline="0"/>
            </a:lvl5pPr>
          </a:lstStyle>
          <a:p>
            <a:pPr lvl="0"/>
            <a:r>
              <a:rPr lang="he-IL" noProof="0"/>
              <a:t>ערוך סגנונות טקסט של תבנית בסיס</a:t>
            </a:r>
          </a:p>
        </p:txBody>
      </p:sp>
      <p:sp>
        <p:nvSpPr>
          <p:cNvPr id="8" name="Content Placeholder 3"/>
          <p:cNvSpPr>
            <a:spLocks noGrp="1"/>
          </p:cNvSpPr>
          <p:nvPr>
            <p:ph sz="quarter" idx="16"/>
          </p:nvPr>
        </p:nvSpPr>
        <p:spPr>
          <a:xfrm>
            <a:off x="501651" y="1665288"/>
            <a:ext cx="6506349" cy="4716462"/>
          </a:xfrm>
          <a:prstGeom prst="rect">
            <a:avLst/>
          </a:prstGeom>
        </p:spPr>
        <p:txBody>
          <a:bodyPr/>
          <a:lstStyle>
            <a:lvl1pPr>
              <a:tabLst>
                <a:tab pos="4881324" algn="r"/>
              </a:tabLst>
              <a:defRPr/>
            </a:lvl1pPr>
            <a:lvl2pPr>
              <a:tabLst>
                <a:tab pos="4881324" algn="r"/>
              </a:tabLst>
              <a:defRPr/>
            </a:lvl2pPr>
            <a:lvl3pPr>
              <a:tabLst>
                <a:tab pos="4881324" algn="r"/>
              </a:tabLst>
              <a:defRPr/>
            </a:lvl3pPr>
            <a:lvl4pPr>
              <a:tabLst>
                <a:tab pos="4881324" algn="r"/>
              </a:tabLst>
              <a:defRPr/>
            </a:lvl4pPr>
            <a:lvl5pPr>
              <a:tabLst>
                <a:tab pos="4881324" algn="r"/>
              </a:tabLst>
              <a:defRPr baseline="0"/>
            </a:lvl5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54644325"/>
      </p:ext>
    </p:extLst>
  </p:cSld>
  <p:clrMapOvr>
    <a:masterClrMapping/>
  </p:clrMapOvr>
  <p:transition>
    <p:fade/>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2" y="317500"/>
            <a:ext cx="11188700" cy="334100"/>
          </a:xfrm>
        </p:spPr>
        <p:txBody>
          <a:bodyPr/>
          <a:lstStyle/>
          <a:p>
            <a:r>
              <a:rPr lang="he-IL" noProof="0"/>
              <a:t>לחץ כדי לערוך סגנון כותרת של תבנית בסיס</a:t>
            </a:r>
            <a:endParaRPr lang="en-US" noProof="0" dirty="0"/>
          </a:p>
        </p:txBody>
      </p:sp>
      <p:sp>
        <p:nvSpPr>
          <p:cNvPr id="4" name="Picture Placeholder 6"/>
          <p:cNvSpPr>
            <a:spLocks noGrp="1"/>
          </p:cNvSpPr>
          <p:nvPr>
            <p:ph type="pic" sz="quarter" idx="13"/>
          </p:nvPr>
        </p:nvSpPr>
        <p:spPr>
          <a:xfrm>
            <a:off x="501650" y="1700213"/>
            <a:ext cx="2712000" cy="1260000"/>
          </a:xfrm>
        </p:spPr>
        <p:txBody>
          <a:bodyPr lIns="0" tIns="0" rIns="0" bIns="0">
            <a:noAutofit/>
          </a:bodyPr>
          <a:lstStyle/>
          <a:p>
            <a:r>
              <a:rPr lang="he-IL" noProof="0"/>
              <a:t>לחץ על הסמל כדי להוסיף תמונה</a:t>
            </a:r>
            <a:endParaRPr lang="en-US" noProof="0" dirty="0"/>
          </a:p>
        </p:txBody>
      </p:sp>
      <p:sp>
        <p:nvSpPr>
          <p:cNvPr id="5" name="Picture Placeholder 6"/>
          <p:cNvSpPr>
            <a:spLocks noGrp="1"/>
          </p:cNvSpPr>
          <p:nvPr>
            <p:ph type="pic" sz="quarter" idx="14"/>
          </p:nvPr>
        </p:nvSpPr>
        <p:spPr>
          <a:xfrm>
            <a:off x="3327217" y="1700213"/>
            <a:ext cx="2712000" cy="1260000"/>
          </a:xfrm>
        </p:spPr>
        <p:txBody>
          <a:bodyPr lIns="0" tIns="0" rIns="0" bIns="0">
            <a:noAutofit/>
          </a:bodyPr>
          <a:lstStyle/>
          <a:p>
            <a:r>
              <a:rPr lang="he-IL" noProof="0"/>
              <a:t>לחץ על הסמל כדי להוסיף תמונה</a:t>
            </a:r>
            <a:endParaRPr lang="en-US"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he-IL" noProof="0"/>
              <a:t>לחץ על הסמל כדי להוסיף תמונה</a:t>
            </a:r>
            <a:endParaRPr lang="en-US"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he-IL" noProof="0"/>
              <a:t>לחץ על הסמל כדי להוסיף תמונה</a:t>
            </a:r>
            <a:endParaRPr lang="en-US" noProof="0" dirty="0"/>
          </a:p>
        </p:txBody>
      </p:sp>
      <p:sp>
        <p:nvSpPr>
          <p:cNvPr id="9" name="Text Placeholder 8"/>
          <p:cNvSpPr>
            <a:spLocks noGrp="1"/>
          </p:cNvSpPr>
          <p:nvPr>
            <p:ph type="body" sz="quarter" idx="17"/>
          </p:nvPr>
        </p:nvSpPr>
        <p:spPr>
          <a:xfrm>
            <a:off x="501651" y="3124200"/>
            <a:ext cx="2720467" cy="3257548"/>
          </a:xfrm>
        </p:spPr>
        <p:txBody>
          <a:bodyPr/>
          <a:lstStyle>
            <a:lvl1pPr>
              <a:defRPr b="1">
                <a:solidFill>
                  <a:schemeClr val="accent1"/>
                </a:solidFill>
              </a:defRPr>
            </a:lvl1pPr>
            <a:lvl2pPr>
              <a:spcAft>
                <a:spcPts val="0"/>
              </a:spcAft>
              <a:defRPr/>
            </a:lvl2pPr>
            <a:lvl3pPr marL="0" indent="0">
              <a:spcAft>
                <a:spcPts val="0"/>
              </a:spcAft>
              <a:buNone/>
              <a:defRPr/>
            </a:lvl3pPr>
            <a:lvl4pPr marL="171213" indent="-171213">
              <a:spcAft>
                <a:spcPts val="0"/>
              </a:spcAft>
              <a:buFont typeface="Arial" panose="020B0604020202020204" pitchFamily="34" charset="0"/>
              <a:buChar char="•"/>
              <a:defRPr/>
            </a:lvl4pPr>
            <a:lvl5pPr marL="345920" indent="-171213">
              <a:spcAft>
                <a:spcPts val="0"/>
              </a:spcAft>
              <a:defRPr baseline="0"/>
            </a:lvl5pPr>
            <a:lvl6pPr marL="345920" indent="-171213">
              <a:spcAft>
                <a:spcPts val="0"/>
              </a:spcAft>
              <a:buFont typeface="Verdana" panose="020B0604030504040204" pitchFamily="34" charset="0"/>
              <a:buChar char="−"/>
              <a:defRPr/>
            </a:lvl6pPr>
            <a:lvl7pPr marL="345920" indent="-171213">
              <a:spcAft>
                <a:spcPts val="0"/>
              </a:spcAft>
              <a:defRPr/>
            </a:lvl7pPr>
            <a:lvl8pPr marL="345920" indent="-171213">
              <a:spcAft>
                <a:spcPts val="0"/>
              </a:spcAft>
              <a:defRPr/>
            </a:lvl8pPr>
            <a:lvl9pPr marL="345920" indent="-171213">
              <a:spcAft>
                <a:spcPts val="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1213" indent="-171213">
              <a:spcAft>
                <a:spcPts val="0"/>
              </a:spcAft>
              <a:buFont typeface="Arial" panose="020B0604020202020204" pitchFamily="34" charset="0"/>
              <a:buChar char="•"/>
              <a:defRPr/>
            </a:lvl4pPr>
            <a:lvl5pPr marL="345920" indent="-171213">
              <a:spcAft>
                <a:spcPts val="0"/>
              </a:spcAft>
              <a:defRPr baseline="0"/>
            </a:lvl5pPr>
            <a:lvl6pPr marL="345920" indent="-171213">
              <a:spcAft>
                <a:spcPts val="0"/>
              </a:spcAft>
              <a:buFont typeface="Verdana" panose="020B0604030504040204" pitchFamily="34" charset="0"/>
              <a:buChar char="−"/>
              <a:defRPr/>
            </a:lvl6pPr>
            <a:lvl7pPr marL="345920" indent="-171213">
              <a:spcAft>
                <a:spcPts val="0"/>
              </a:spcAft>
              <a:defRPr/>
            </a:lvl7pPr>
            <a:lvl8pPr marL="345920" indent="-171213">
              <a:spcAft>
                <a:spcPts val="0"/>
              </a:spcAft>
              <a:defRPr/>
            </a:lvl8pPr>
            <a:lvl9pPr marL="345920" indent="-171213">
              <a:spcAft>
                <a:spcPts val="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11" name="Text Placeholder 8"/>
          <p:cNvSpPr>
            <a:spLocks noGrp="1"/>
          </p:cNvSpPr>
          <p:nvPr>
            <p:ph type="body" sz="quarter" idx="19"/>
          </p:nvPr>
        </p:nvSpPr>
        <p:spPr>
          <a:xfrm>
            <a:off x="3330041"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1213" indent="-171213">
              <a:spcAft>
                <a:spcPts val="0"/>
              </a:spcAft>
              <a:buFont typeface="Arial" panose="020B0604020202020204" pitchFamily="34" charset="0"/>
              <a:buChar char="•"/>
              <a:defRPr/>
            </a:lvl4pPr>
            <a:lvl5pPr marL="345920" indent="-171213">
              <a:spcAft>
                <a:spcPts val="0"/>
              </a:spcAft>
              <a:defRPr baseline="0"/>
            </a:lvl5pPr>
            <a:lvl6pPr marL="345920" indent="-171213">
              <a:spcAft>
                <a:spcPts val="0"/>
              </a:spcAft>
              <a:buFont typeface="Verdana" panose="020B0604030504040204" pitchFamily="34" charset="0"/>
              <a:buChar char="−"/>
              <a:defRPr/>
            </a:lvl6pPr>
            <a:lvl7pPr marL="345920" indent="-171213">
              <a:spcAft>
                <a:spcPts val="0"/>
              </a:spcAft>
              <a:defRPr/>
            </a:lvl7pPr>
            <a:lvl8pPr marL="345920" indent="-171213">
              <a:spcAft>
                <a:spcPts val="0"/>
              </a:spcAft>
              <a:defRPr/>
            </a:lvl8pPr>
            <a:lvl9pPr marL="345920" indent="-171213">
              <a:spcAft>
                <a:spcPts val="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12" name="Text Placeholder 8"/>
          <p:cNvSpPr>
            <a:spLocks noGrp="1"/>
          </p:cNvSpPr>
          <p:nvPr>
            <p:ph type="body" sz="quarter" idx="20"/>
          </p:nvPr>
        </p:nvSpPr>
        <p:spPr>
          <a:xfrm>
            <a:off x="8993170"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1213" indent="-171213">
              <a:spcAft>
                <a:spcPts val="0"/>
              </a:spcAft>
              <a:buFont typeface="Arial" panose="020B0604020202020204" pitchFamily="34" charset="0"/>
              <a:buChar char="•"/>
              <a:defRPr/>
            </a:lvl4pPr>
            <a:lvl5pPr marL="345920" indent="-171213">
              <a:spcAft>
                <a:spcPts val="0"/>
              </a:spcAft>
              <a:defRPr baseline="0"/>
            </a:lvl5pPr>
            <a:lvl6pPr marL="345920" indent="-171213">
              <a:spcAft>
                <a:spcPts val="0"/>
              </a:spcAft>
              <a:buFont typeface="Verdana" panose="020B0604030504040204" pitchFamily="34" charset="0"/>
              <a:buChar char="−"/>
              <a:defRPr/>
            </a:lvl6pPr>
            <a:lvl7pPr marL="345920" indent="-171213">
              <a:spcAft>
                <a:spcPts val="0"/>
              </a:spcAft>
              <a:defRPr/>
            </a:lvl7pPr>
            <a:lvl8pPr marL="345920" indent="-171213">
              <a:spcAft>
                <a:spcPts val="0"/>
              </a:spcAft>
              <a:defRPr/>
            </a:lvl8pPr>
            <a:lvl9pPr marL="345920" indent="-171213">
              <a:spcAft>
                <a:spcPts val="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517036432"/>
      </p:ext>
    </p:extLst>
  </p:cSld>
  <p:clrMapOvr>
    <a:masterClrMapping/>
  </p:clrMapOvr>
  <p:transition>
    <p:fade/>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2" y="317500"/>
            <a:ext cx="11188700" cy="334100"/>
          </a:xfrm>
        </p:spPr>
        <p:txBody>
          <a:bodyPr/>
          <a:lstStyle/>
          <a:p>
            <a:r>
              <a:rPr lang="he-IL" noProof="0"/>
              <a:t>לחץ כדי לערוך סגנון כותרת של תבנית בסיס</a:t>
            </a:r>
            <a:endParaRPr lang="en-US" noProof="0" dirty="0"/>
          </a:p>
        </p:txBody>
      </p:sp>
      <p:sp>
        <p:nvSpPr>
          <p:cNvPr id="4" name="Rectangle 3"/>
          <p:cNvSpPr/>
          <p:nvPr/>
        </p:nvSpPr>
        <p:spPr>
          <a:xfrm>
            <a:off x="504001"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67" dirty="0">
              <a:solidFill>
                <a:prstClr val="white"/>
              </a:solidFill>
            </a:endParaRPr>
          </a:p>
        </p:txBody>
      </p:sp>
      <p:sp>
        <p:nvSpPr>
          <p:cNvPr id="5" name="Rectangle 4"/>
          <p:cNvSpPr/>
          <p:nvPr/>
        </p:nvSpPr>
        <p:spPr>
          <a:xfrm>
            <a:off x="6224086"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67" dirty="0">
              <a:solidFill>
                <a:prstClr val="white"/>
              </a:solidFill>
            </a:endParaRPr>
          </a:p>
        </p:txBody>
      </p:sp>
      <p:sp>
        <p:nvSpPr>
          <p:cNvPr id="6" name="Rectangle 5"/>
          <p:cNvSpPr/>
          <p:nvPr/>
        </p:nvSpPr>
        <p:spPr>
          <a:xfrm>
            <a:off x="504001"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67" dirty="0">
              <a:solidFill>
                <a:prstClr val="white"/>
              </a:solidFill>
            </a:endParaRPr>
          </a:p>
        </p:txBody>
      </p:sp>
      <p:sp>
        <p:nvSpPr>
          <p:cNvPr id="7" name="Rectangle 6"/>
          <p:cNvSpPr/>
          <p:nvPr/>
        </p:nvSpPr>
        <p:spPr>
          <a:xfrm>
            <a:off x="6224086"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67" dirty="0">
              <a:solidFill>
                <a:prstClr val="white"/>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he-IL" noProof="0"/>
              <a:t>לחץ על הסמל כדי להוסיף תמונה</a:t>
            </a:r>
            <a:endParaRPr lang="en-US" noProof="0"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he-IL" noProof="0"/>
              <a:t>לחץ על הסמל כדי להוסיף תמונה</a:t>
            </a:r>
            <a:endParaRPr lang="en-US" noProof="0"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he-IL" noProof="0"/>
              <a:t>לחץ על הסמל כדי להוסיף תמונה</a:t>
            </a:r>
            <a:endParaRPr lang="en-US" noProof="0"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he-IL" noProof="0"/>
              <a:t>לחץ על הסמל כדי להוסיף תמונה</a:t>
            </a:r>
            <a:endParaRPr lang="en-US" noProof="0"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he-IL" noProof="0"/>
              <a:t>ערוך סגנונות טקסט של תבנית בסיס</a:t>
            </a:r>
          </a:p>
          <a:p>
            <a:pPr lvl="1"/>
            <a:r>
              <a:rPr lang="he-IL" noProof="0"/>
              <a:t>רמה שניה</a:t>
            </a:r>
          </a:p>
        </p:txBody>
      </p:sp>
      <p:sp>
        <p:nvSpPr>
          <p:cNvPr id="14" name="Text Placeholder 12"/>
          <p:cNvSpPr>
            <a:spLocks noGrp="1"/>
          </p:cNvSpPr>
          <p:nvPr>
            <p:ph type="body" sz="quarter" idx="33"/>
          </p:nvPr>
        </p:nvSpPr>
        <p:spPr>
          <a:xfrm>
            <a:off x="8396560" y="1880213"/>
            <a:ext cx="3302593" cy="1944000"/>
          </a:xfrm>
        </p:spPr>
        <p:txBody>
          <a:bodyPr/>
          <a:lstStyle>
            <a:lvl1pPr>
              <a:spcAft>
                <a:spcPts val="0"/>
              </a:spcAft>
              <a:defRPr b="1"/>
            </a:lvl1pPr>
            <a:lvl2pPr>
              <a:spcAft>
                <a:spcPts val="0"/>
              </a:spcAft>
              <a:defRPr b="0"/>
            </a:lvl2pPr>
          </a:lstStyle>
          <a:p>
            <a:pPr lvl="0"/>
            <a:r>
              <a:rPr lang="he-IL" noProof="0"/>
              <a:t>ערוך סגנונות טקסט של תבנית בסיס</a:t>
            </a:r>
          </a:p>
          <a:p>
            <a:pPr lvl="1"/>
            <a:r>
              <a:rPr lang="he-IL" noProof="0"/>
              <a:t>רמה שניה</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he-IL" noProof="0"/>
              <a:t>ערוך סגנונות טקסט של תבנית בסיס</a:t>
            </a:r>
          </a:p>
          <a:p>
            <a:pPr lvl="1"/>
            <a:r>
              <a:rPr lang="he-IL" noProof="0"/>
              <a:t>רמה שניה</a:t>
            </a:r>
          </a:p>
        </p:txBody>
      </p:sp>
      <p:sp>
        <p:nvSpPr>
          <p:cNvPr id="16" name="Text Placeholder 12"/>
          <p:cNvSpPr>
            <a:spLocks noGrp="1"/>
          </p:cNvSpPr>
          <p:nvPr>
            <p:ph type="body" sz="quarter" idx="35"/>
          </p:nvPr>
        </p:nvSpPr>
        <p:spPr>
          <a:xfrm>
            <a:off x="8396560" y="4256213"/>
            <a:ext cx="3302593" cy="1944000"/>
          </a:xfrm>
        </p:spPr>
        <p:txBody>
          <a:bodyPr/>
          <a:lstStyle>
            <a:lvl1pPr>
              <a:spcAft>
                <a:spcPts val="0"/>
              </a:spcAft>
              <a:defRPr b="1"/>
            </a:lvl1pPr>
            <a:lvl2pPr>
              <a:spcAft>
                <a:spcPts val="0"/>
              </a:spcAft>
              <a:defRPr b="0"/>
            </a:lvl2pPr>
          </a:lstStyle>
          <a:p>
            <a:pPr lvl="0"/>
            <a:r>
              <a:rPr lang="he-IL" noProof="0"/>
              <a:t>ערוך סגנונות טקסט של תבנית בסיס</a:t>
            </a:r>
          </a:p>
          <a:p>
            <a:pPr lvl="1"/>
            <a:r>
              <a:rPr lang="he-IL" noProof="0"/>
              <a:t>רמה שניה</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078789243"/>
      </p:ext>
    </p:extLst>
  </p:cSld>
  <p:clrMapOvr>
    <a:masterClrMapping/>
  </p:clrMapOvr>
  <p:transition>
    <p:fade/>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2" y="317502"/>
            <a:ext cx="11188700" cy="334099"/>
          </a:xfrm>
        </p:spPr>
        <p:txBody>
          <a:bodyPr/>
          <a:lstStyle/>
          <a:p>
            <a:r>
              <a:rPr lang="he-IL" noProof="0"/>
              <a:t>לחץ כדי לערוך סגנון כותרת של תבנית בסיס</a:t>
            </a:r>
            <a:endParaRPr lang="en-US" noProof="0" dirty="0"/>
          </a:p>
        </p:txBody>
      </p:sp>
      <p:sp>
        <p:nvSpPr>
          <p:cNvPr id="4" name="Picture Placeholder 7"/>
          <p:cNvSpPr>
            <a:spLocks noGrp="1"/>
          </p:cNvSpPr>
          <p:nvPr>
            <p:ph type="pic" sz="quarter" idx="13"/>
          </p:nvPr>
        </p:nvSpPr>
        <p:spPr>
          <a:xfrm>
            <a:off x="501652" y="1700213"/>
            <a:ext cx="3695700" cy="1971675"/>
          </a:xfrm>
        </p:spPr>
        <p:txBody>
          <a:bodyPr/>
          <a:lstStyle/>
          <a:p>
            <a:r>
              <a:rPr lang="he-IL" noProof="0"/>
              <a:t>לחץ על הסמל כדי להוסיף תמונה</a:t>
            </a:r>
            <a:endParaRPr lang="en-US" noProof="0" dirty="0"/>
          </a:p>
        </p:txBody>
      </p:sp>
      <p:sp>
        <p:nvSpPr>
          <p:cNvPr id="5" name="Picture Placeholder 7"/>
          <p:cNvSpPr>
            <a:spLocks noGrp="1"/>
          </p:cNvSpPr>
          <p:nvPr>
            <p:ph type="pic" sz="quarter" idx="14"/>
          </p:nvPr>
        </p:nvSpPr>
        <p:spPr>
          <a:xfrm>
            <a:off x="8006398" y="1700213"/>
            <a:ext cx="3683953" cy="1971675"/>
          </a:xfrm>
        </p:spPr>
        <p:txBody>
          <a:bodyPr/>
          <a:lstStyle/>
          <a:p>
            <a:r>
              <a:rPr lang="he-IL" noProof="0"/>
              <a:t>לחץ על הסמל כדי להוסיף תמונה</a:t>
            </a:r>
            <a:endParaRPr lang="en-US" noProof="0" dirty="0"/>
          </a:p>
        </p:txBody>
      </p:sp>
      <p:sp>
        <p:nvSpPr>
          <p:cNvPr id="6" name="Picture Placeholder 7"/>
          <p:cNvSpPr>
            <a:spLocks noGrp="1"/>
          </p:cNvSpPr>
          <p:nvPr>
            <p:ph type="pic" sz="quarter" idx="15"/>
          </p:nvPr>
        </p:nvSpPr>
        <p:spPr>
          <a:xfrm>
            <a:off x="4273074" y="1700213"/>
            <a:ext cx="3657600" cy="1971675"/>
          </a:xfrm>
        </p:spPr>
        <p:txBody>
          <a:bodyPr/>
          <a:lstStyle/>
          <a:p>
            <a:r>
              <a:rPr lang="he-IL" noProof="0"/>
              <a:t>לחץ על הסמל כדי להוסיף תמונה</a:t>
            </a:r>
            <a:endParaRPr lang="en-US" noProof="0" dirty="0"/>
          </a:p>
        </p:txBody>
      </p:sp>
      <p:sp>
        <p:nvSpPr>
          <p:cNvPr id="9" name="Text Placeholder 18"/>
          <p:cNvSpPr>
            <a:spLocks noGrp="1"/>
          </p:cNvSpPr>
          <p:nvPr>
            <p:ph idx="1" hasCustomPrompt="1"/>
          </p:nvPr>
        </p:nvSpPr>
        <p:spPr>
          <a:xfrm>
            <a:off x="501651" y="3832226"/>
            <a:ext cx="3683949"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67200" y="3832226"/>
            <a:ext cx="36576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06398" y="3832226"/>
            <a:ext cx="3683953"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893217376"/>
      </p:ext>
    </p:extLst>
  </p:cSld>
  <p:clrMapOvr>
    <a:masterClrMapping/>
  </p:clrMapOvr>
  <p:transition>
    <p:fade/>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1"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541607289"/>
      </p:ext>
    </p:extLst>
  </p:cSld>
  <p:clrMapOvr>
    <a:masterClrMapping/>
  </p:clrMapOvr>
  <p:transition>
    <p:fade/>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1" y="1857893"/>
            <a:ext cx="5466824" cy="1695450"/>
          </a:xfrm>
        </p:spPr>
        <p:txBody>
          <a:bodyPr/>
          <a:lstStyle>
            <a:lvl1pPr>
              <a:spcAft>
                <a:spcPts val="970"/>
              </a:spcAft>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9" name="Text Placeholder 8"/>
          <p:cNvSpPr>
            <a:spLocks noGrp="1"/>
          </p:cNvSpPr>
          <p:nvPr>
            <p:ph type="body" sz="quarter" idx="21"/>
          </p:nvPr>
        </p:nvSpPr>
        <p:spPr>
          <a:xfrm>
            <a:off x="6246196" y="1857893"/>
            <a:ext cx="5444156" cy="1695450"/>
          </a:xfrm>
        </p:spPr>
        <p:txBody>
          <a:bodyPr/>
          <a:lstStyle>
            <a:lvl1pPr>
              <a:spcAft>
                <a:spcPts val="970"/>
              </a:spcAft>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2" name="Title 1"/>
          <p:cNvSpPr>
            <a:spLocks noGrp="1"/>
          </p:cNvSpPr>
          <p:nvPr>
            <p:ph type="title"/>
          </p:nvPr>
        </p:nvSpPr>
        <p:spPr>
          <a:xfrm>
            <a:off x="501652" y="317502"/>
            <a:ext cx="11188700" cy="334099"/>
          </a:xfrm>
        </p:spPr>
        <p:txBody>
          <a:bodyPr/>
          <a:lstStyle/>
          <a:p>
            <a:r>
              <a:rPr lang="he-IL" noProof="0"/>
              <a:t>לחץ כדי לערוך סגנון כותרת של תבנית בסיס</a:t>
            </a:r>
            <a:endParaRPr lang="en-US" noProof="0" dirty="0"/>
          </a:p>
        </p:txBody>
      </p:sp>
      <p:sp>
        <p:nvSpPr>
          <p:cNvPr id="4" name="Rectangle 3"/>
          <p:cNvSpPr/>
          <p:nvPr/>
        </p:nvSpPr>
        <p:spPr>
          <a:xfrm>
            <a:off x="504001" y="1705379"/>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0"/>
              </a:spcAft>
            </a:pPr>
            <a:endParaRPr lang="en-US" sz="1067" dirty="0">
              <a:solidFill>
                <a:prstClr val="white"/>
              </a:solidFill>
            </a:endParaRPr>
          </a:p>
        </p:txBody>
      </p:sp>
      <p:sp>
        <p:nvSpPr>
          <p:cNvPr id="5" name="Rectangle 4"/>
          <p:cNvSpPr/>
          <p:nvPr/>
        </p:nvSpPr>
        <p:spPr>
          <a:xfrm>
            <a:off x="6246195" y="1705379"/>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0"/>
              </a:spcAft>
            </a:pPr>
            <a:endParaRPr lang="en-US" sz="1067" dirty="0">
              <a:solidFill>
                <a:prstClr val="white"/>
              </a:solidFill>
            </a:endParaRPr>
          </a:p>
        </p:txBody>
      </p:sp>
      <p:sp>
        <p:nvSpPr>
          <p:cNvPr id="6" name="Picture Placeholder 29"/>
          <p:cNvSpPr>
            <a:spLocks noGrp="1"/>
          </p:cNvSpPr>
          <p:nvPr>
            <p:ph type="pic" sz="quarter" idx="19" hasCustomPrompt="1"/>
          </p:nvPr>
        </p:nvSpPr>
        <p:spPr>
          <a:xfrm>
            <a:off x="4769492" y="1863917"/>
            <a:ext cx="1210207" cy="549275"/>
          </a:xfrm>
        </p:spPr>
        <p:txBody>
          <a:bodyPr/>
          <a:lstStyle>
            <a:lvl1pPr marL="0" marR="0" indent="0" algn="l" defTabSz="887513" rtl="0" eaLnBrk="1" fontAlgn="auto" latinLnBrk="0" hangingPunct="1">
              <a:lnSpc>
                <a:spcPct val="100000"/>
              </a:lnSpc>
              <a:spcBef>
                <a:spcPts val="0"/>
              </a:spcBef>
              <a:spcAft>
                <a:spcPts val="970"/>
              </a:spcAft>
              <a:buClrTx/>
              <a:buSzTx/>
              <a:buFont typeface="Arial" panose="020B0604020202020204" pitchFamily="34" charset="0"/>
              <a:buNone/>
              <a:tabLst/>
              <a:defRPr sz="873"/>
            </a:lvl1pPr>
          </a:lstStyle>
          <a:p>
            <a:pPr>
              <a:spcBef>
                <a:spcPct val="0"/>
              </a:spcBef>
            </a:pPr>
            <a:r>
              <a:rPr lang="en-US" sz="1165" noProof="0" dirty="0">
                <a:solidFill>
                  <a:schemeClr val="bg1"/>
                </a:solidFill>
              </a:rPr>
              <a:t>Co-brand</a:t>
            </a:r>
            <a:br>
              <a:rPr lang="en-US" sz="1165" noProof="0" dirty="0">
                <a:solidFill>
                  <a:schemeClr val="bg1"/>
                </a:solidFill>
              </a:rPr>
            </a:br>
            <a:r>
              <a:rPr lang="en-US" sz="1165"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8" y="1857893"/>
            <a:ext cx="1244161" cy="549275"/>
          </a:xfrm>
        </p:spPr>
        <p:txBody>
          <a:bodyPr/>
          <a:lstStyle>
            <a:lvl1pPr marL="0" marR="0" indent="0" algn="l" defTabSz="887513" rtl="0" eaLnBrk="1" fontAlgn="auto" latinLnBrk="0" hangingPunct="1">
              <a:lnSpc>
                <a:spcPct val="100000"/>
              </a:lnSpc>
              <a:spcBef>
                <a:spcPts val="0"/>
              </a:spcBef>
              <a:spcAft>
                <a:spcPts val="970"/>
              </a:spcAft>
              <a:buClrTx/>
              <a:buSzTx/>
              <a:buFont typeface="Arial" panose="020B0604020202020204" pitchFamily="34" charset="0"/>
              <a:buNone/>
              <a:tabLst/>
              <a:defRPr sz="873"/>
            </a:lvl1pPr>
          </a:lstStyle>
          <a:p>
            <a:pPr>
              <a:spcBef>
                <a:spcPct val="0"/>
              </a:spcBef>
            </a:pPr>
            <a:r>
              <a:rPr lang="en-US" sz="1165" noProof="0" dirty="0">
                <a:solidFill>
                  <a:schemeClr val="bg1"/>
                </a:solidFill>
              </a:rPr>
              <a:t>Co-brand</a:t>
            </a:r>
            <a:br>
              <a:rPr lang="en-US" sz="1165" noProof="0" dirty="0">
                <a:solidFill>
                  <a:schemeClr val="bg1"/>
                </a:solidFill>
              </a:rPr>
            </a:br>
            <a:r>
              <a:rPr lang="en-US" sz="1165"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779543561"/>
      </p:ext>
    </p:extLst>
  </p:cSld>
  <p:clrMapOvr>
    <a:masterClrMapping/>
  </p:clrMapOvr>
  <p:transition>
    <p:fade/>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1" y="1857893"/>
            <a:ext cx="5468941" cy="1695450"/>
          </a:xfrm>
        </p:spPr>
        <p:txBody>
          <a:bodyPr/>
          <a:lstStyle>
            <a:lvl1pPr>
              <a:spcAft>
                <a:spcPts val="970"/>
              </a:spcAft>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9" name="Text Placeholder 8"/>
          <p:cNvSpPr>
            <a:spLocks noGrp="1"/>
          </p:cNvSpPr>
          <p:nvPr>
            <p:ph type="body" sz="quarter" idx="21"/>
          </p:nvPr>
        </p:nvSpPr>
        <p:spPr>
          <a:xfrm>
            <a:off x="6246194" y="1857893"/>
            <a:ext cx="5454669" cy="1695450"/>
          </a:xfrm>
        </p:spPr>
        <p:txBody>
          <a:bodyPr/>
          <a:lstStyle>
            <a:lvl1pPr>
              <a:spcAft>
                <a:spcPts val="970"/>
              </a:spcAft>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2" name="Title 1"/>
          <p:cNvSpPr>
            <a:spLocks noGrp="1"/>
          </p:cNvSpPr>
          <p:nvPr>
            <p:ph type="title"/>
          </p:nvPr>
        </p:nvSpPr>
        <p:spPr>
          <a:xfrm>
            <a:off x="501652" y="317502"/>
            <a:ext cx="11188700" cy="334099"/>
          </a:xfrm>
        </p:spPr>
        <p:txBody>
          <a:bodyPr/>
          <a:lstStyle/>
          <a:p>
            <a:r>
              <a:rPr lang="he-IL" noProof="0"/>
              <a:t>לחץ כדי לערוך סגנון כותרת של תבנית בסיס</a:t>
            </a:r>
            <a:endParaRPr lang="en-US" noProof="0" dirty="0"/>
          </a:p>
        </p:txBody>
      </p:sp>
      <p:sp>
        <p:nvSpPr>
          <p:cNvPr id="4" name="Rectangle 3"/>
          <p:cNvSpPr/>
          <p:nvPr/>
        </p:nvSpPr>
        <p:spPr>
          <a:xfrm>
            <a:off x="504001" y="1705379"/>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0"/>
              </a:spcAft>
            </a:pPr>
            <a:endParaRPr lang="en-US" sz="1067" dirty="0">
              <a:solidFill>
                <a:prstClr val="white"/>
              </a:solidFill>
            </a:endParaRPr>
          </a:p>
        </p:txBody>
      </p:sp>
      <p:sp>
        <p:nvSpPr>
          <p:cNvPr id="5" name="Rectangle 4"/>
          <p:cNvSpPr/>
          <p:nvPr/>
        </p:nvSpPr>
        <p:spPr>
          <a:xfrm>
            <a:off x="6246195" y="1705379"/>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0"/>
              </a:spcAft>
            </a:pPr>
            <a:endParaRPr lang="en-US" sz="1067" dirty="0">
              <a:solidFill>
                <a:prstClr val="white"/>
              </a:solidFill>
            </a:endParaRPr>
          </a:p>
        </p:txBody>
      </p:sp>
      <p:sp>
        <p:nvSpPr>
          <p:cNvPr id="7" name="Picture Placeholder 29"/>
          <p:cNvSpPr>
            <a:spLocks noGrp="1"/>
          </p:cNvSpPr>
          <p:nvPr>
            <p:ph type="pic" sz="quarter" idx="20" hasCustomPrompt="1"/>
          </p:nvPr>
        </p:nvSpPr>
        <p:spPr>
          <a:xfrm>
            <a:off x="10424618" y="1857893"/>
            <a:ext cx="1244161" cy="549275"/>
          </a:xfrm>
        </p:spPr>
        <p:txBody>
          <a:bodyPr/>
          <a:lstStyle>
            <a:lvl1pPr marL="0" marR="0" indent="0" algn="l" defTabSz="887513" rtl="0" eaLnBrk="1" fontAlgn="auto" latinLnBrk="0" hangingPunct="1">
              <a:lnSpc>
                <a:spcPct val="100000"/>
              </a:lnSpc>
              <a:spcBef>
                <a:spcPts val="0"/>
              </a:spcBef>
              <a:spcAft>
                <a:spcPts val="970"/>
              </a:spcAft>
              <a:buClrTx/>
              <a:buSzTx/>
              <a:buFont typeface="Arial" panose="020B0604020202020204" pitchFamily="34" charset="0"/>
              <a:buNone/>
              <a:tabLst/>
              <a:defRPr sz="873"/>
            </a:lvl1pPr>
          </a:lstStyle>
          <a:p>
            <a:pPr>
              <a:spcBef>
                <a:spcPct val="0"/>
              </a:spcBef>
            </a:pPr>
            <a:r>
              <a:rPr lang="en-US" sz="1165" noProof="0" dirty="0">
                <a:solidFill>
                  <a:schemeClr val="bg1"/>
                </a:solidFill>
              </a:rPr>
              <a:t>Co-brand</a:t>
            </a:r>
            <a:br>
              <a:rPr lang="en-US" sz="1165" noProof="0" dirty="0">
                <a:solidFill>
                  <a:schemeClr val="bg1"/>
                </a:solidFill>
              </a:rPr>
            </a:br>
            <a:r>
              <a:rPr lang="en-US" sz="1165"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504001" y="4249682"/>
            <a:ext cx="5466824" cy="1695450"/>
          </a:xfrm>
        </p:spPr>
        <p:txBody>
          <a:bodyPr/>
          <a:lstStyle>
            <a:lvl1pPr>
              <a:spcAft>
                <a:spcPts val="970"/>
              </a:spcAft>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11" name="Text Placeholder 8"/>
          <p:cNvSpPr>
            <a:spLocks noGrp="1"/>
          </p:cNvSpPr>
          <p:nvPr>
            <p:ph type="body" sz="quarter" idx="23"/>
          </p:nvPr>
        </p:nvSpPr>
        <p:spPr>
          <a:xfrm>
            <a:off x="6246195" y="4249682"/>
            <a:ext cx="5452958" cy="1695450"/>
          </a:xfrm>
        </p:spPr>
        <p:txBody>
          <a:bodyPr/>
          <a:lstStyle>
            <a:lvl1pPr>
              <a:spcAft>
                <a:spcPts val="970"/>
              </a:spcAft>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12" name="Rectangle 11"/>
          <p:cNvSpPr/>
          <p:nvPr/>
        </p:nvSpPr>
        <p:spPr>
          <a:xfrm>
            <a:off x="504000" y="4103519"/>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0"/>
              </a:spcAft>
            </a:pPr>
            <a:endParaRPr lang="en-US" sz="1067" dirty="0">
              <a:solidFill>
                <a:prstClr val="white"/>
              </a:solidFill>
            </a:endParaRPr>
          </a:p>
        </p:txBody>
      </p:sp>
      <p:sp>
        <p:nvSpPr>
          <p:cNvPr id="13" name="Rectangle 12"/>
          <p:cNvSpPr/>
          <p:nvPr/>
        </p:nvSpPr>
        <p:spPr>
          <a:xfrm>
            <a:off x="6246195" y="4103519"/>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970"/>
              </a:spcAft>
            </a:pPr>
            <a:endParaRPr lang="en-US" sz="1067" dirty="0">
              <a:solidFill>
                <a:prstClr val="white"/>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887513" rtl="0" eaLnBrk="1" fontAlgn="auto" latinLnBrk="0" hangingPunct="1">
              <a:lnSpc>
                <a:spcPct val="100000"/>
              </a:lnSpc>
              <a:spcBef>
                <a:spcPts val="0"/>
              </a:spcBef>
              <a:spcAft>
                <a:spcPts val="970"/>
              </a:spcAft>
              <a:buClrTx/>
              <a:buSzTx/>
              <a:buFont typeface="Arial" panose="020B0604020202020204" pitchFamily="34" charset="0"/>
              <a:buNone/>
              <a:tabLst/>
              <a:defRPr sz="873"/>
            </a:lvl1pPr>
          </a:lstStyle>
          <a:p>
            <a:pPr>
              <a:spcBef>
                <a:spcPct val="0"/>
              </a:spcBef>
            </a:pPr>
            <a:r>
              <a:rPr lang="en-US" sz="1165" noProof="0" dirty="0">
                <a:solidFill>
                  <a:schemeClr val="bg1"/>
                </a:solidFill>
              </a:rPr>
              <a:t>Co-brand</a:t>
            </a:r>
            <a:br>
              <a:rPr lang="en-US" sz="1165" noProof="0" dirty="0">
                <a:solidFill>
                  <a:schemeClr val="bg1"/>
                </a:solidFill>
              </a:rPr>
            </a:br>
            <a:r>
              <a:rPr lang="en-US" sz="1165"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887513" rtl="0" eaLnBrk="1" fontAlgn="auto" latinLnBrk="0" hangingPunct="1">
              <a:lnSpc>
                <a:spcPct val="100000"/>
              </a:lnSpc>
              <a:spcBef>
                <a:spcPts val="0"/>
              </a:spcBef>
              <a:spcAft>
                <a:spcPts val="970"/>
              </a:spcAft>
              <a:buClrTx/>
              <a:buSzTx/>
              <a:buFont typeface="Arial" panose="020B0604020202020204" pitchFamily="34" charset="0"/>
              <a:buNone/>
              <a:tabLst/>
              <a:defRPr sz="873"/>
            </a:lvl1pPr>
          </a:lstStyle>
          <a:p>
            <a:pPr>
              <a:spcBef>
                <a:spcPct val="0"/>
              </a:spcBef>
            </a:pPr>
            <a:r>
              <a:rPr lang="en-US" sz="1165" noProof="0" dirty="0">
                <a:solidFill>
                  <a:schemeClr val="bg1"/>
                </a:solidFill>
              </a:rPr>
              <a:t>Co-brand</a:t>
            </a:r>
            <a:br>
              <a:rPr lang="en-US" sz="1165" noProof="0" dirty="0">
                <a:solidFill>
                  <a:schemeClr val="bg1"/>
                </a:solidFill>
              </a:rPr>
            </a:br>
            <a:r>
              <a:rPr lang="en-US" sz="1165"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4769492" y="1863917"/>
            <a:ext cx="1210207" cy="549275"/>
          </a:xfrm>
        </p:spPr>
        <p:txBody>
          <a:bodyPr/>
          <a:lstStyle>
            <a:lvl1pPr marL="0" marR="0" indent="0" algn="l" defTabSz="887513" rtl="0" eaLnBrk="1" fontAlgn="auto" latinLnBrk="0" hangingPunct="1">
              <a:lnSpc>
                <a:spcPct val="100000"/>
              </a:lnSpc>
              <a:spcBef>
                <a:spcPts val="0"/>
              </a:spcBef>
              <a:spcAft>
                <a:spcPts val="970"/>
              </a:spcAft>
              <a:buClrTx/>
              <a:buSzTx/>
              <a:buFont typeface="Arial" panose="020B0604020202020204" pitchFamily="34" charset="0"/>
              <a:buNone/>
              <a:tabLst/>
              <a:defRPr sz="873"/>
            </a:lvl1pPr>
          </a:lstStyle>
          <a:p>
            <a:pPr>
              <a:spcBef>
                <a:spcPct val="0"/>
              </a:spcBef>
            </a:pPr>
            <a:r>
              <a:rPr lang="en-US" sz="1165" noProof="0" dirty="0">
                <a:solidFill>
                  <a:schemeClr val="bg1"/>
                </a:solidFill>
              </a:rPr>
              <a:t>Co-brand</a:t>
            </a:r>
            <a:br>
              <a:rPr lang="en-US" sz="1165" noProof="0" dirty="0">
                <a:solidFill>
                  <a:schemeClr val="bg1"/>
                </a:solidFill>
              </a:rPr>
            </a:br>
            <a:r>
              <a:rPr lang="en-US" sz="1165" noProof="0" dirty="0">
                <a:solidFill>
                  <a:schemeClr val="bg1"/>
                </a:solidFill>
              </a:rPr>
              <a:t>Logo</a:t>
            </a:r>
          </a:p>
          <a:p>
            <a:endParaRPr lang="en-US" noProof="0" dirty="0"/>
          </a:p>
        </p:txBody>
      </p:sp>
    </p:spTree>
    <p:extLst>
      <p:ext uri="{BB962C8B-B14F-4D97-AF65-F5344CB8AC3E}">
        <p14:creationId xmlns:p14="http://schemas.microsoft.com/office/powerpoint/2010/main" val="312979053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for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52" y="1809101"/>
            <a:ext cx="5412015" cy="4536504"/>
          </a:xfrm>
        </p:spPr>
        <p:txBody>
          <a:bodyPr/>
          <a:lstStyle>
            <a:lvl1pPr marL="0" indent="0">
              <a:buNone/>
              <a:defRPr b="0"/>
            </a:lvl1pPr>
            <a:lvl2pPr marL="260242" indent="-260242">
              <a:buFont typeface="Arial" pitchFamily="34" charset="0"/>
              <a:buChar char="•"/>
              <a:tabLst/>
              <a:defRPr/>
            </a:lvl2pPr>
            <a:lvl3pPr marL="260242" indent="-260242">
              <a:buFont typeface="Arial" pitchFamily="34" charset="0"/>
              <a:buChar char="•"/>
              <a:defRPr/>
            </a:lvl3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552" y="295683"/>
            <a:ext cx="5412015" cy="469492"/>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17" name="Text Placeholder 8"/>
          <p:cNvSpPr>
            <a:spLocks noGrp="1"/>
          </p:cNvSpPr>
          <p:nvPr>
            <p:ph type="body" sz="quarter" idx="13"/>
          </p:nvPr>
        </p:nvSpPr>
        <p:spPr>
          <a:xfrm>
            <a:off x="493552" y="765175"/>
            <a:ext cx="5412015" cy="969282"/>
          </a:xfrm>
        </p:spPr>
        <p:txBody>
          <a:bodyPr>
            <a:normAutofit/>
          </a:bodyPr>
          <a:lstStyle>
            <a:lvl1pPr marL="0" indent="0">
              <a:buNone/>
              <a:defRPr sz="2911" b="0">
                <a:solidFill>
                  <a:schemeClr val="accent5"/>
                </a:solidFill>
              </a:defRPr>
            </a:lvl1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Tree>
    <p:extLst>
      <p:ext uri="{BB962C8B-B14F-4D97-AF65-F5344CB8AC3E}">
        <p14:creationId xmlns:p14="http://schemas.microsoft.com/office/powerpoint/2010/main" val="276159410"/>
      </p:ext>
    </p:extLst>
  </p:cSld>
  <p:clrMapOvr>
    <a:masterClrMapping/>
  </p:clrMapOvr>
  <p:transition>
    <p:fade/>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501652" y="317502"/>
            <a:ext cx="11188700" cy="334099"/>
          </a:xfrm>
        </p:spPr>
        <p:txBody>
          <a:bodyPr/>
          <a:lstStyle/>
          <a:p>
            <a:r>
              <a:rPr lang="he-IL" noProof="0"/>
              <a:t>לחץ כדי לערוך סגנון כותרת של תבנית בסיס</a:t>
            </a:r>
            <a:endParaRPr lang="en-US" noProof="0" dirty="0"/>
          </a:p>
        </p:txBody>
      </p:sp>
      <p:sp>
        <p:nvSpPr>
          <p:cNvPr id="4" name="Rectangle 3"/>
          <p:cNvSpPr/>
          <p:nvPr/>
        </p:nvSpPr>
        <p:spPr>
          <a:xfrm>
            <a:off x="4320001"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67" dirty="0">
              <a:solidFill>
                <a:prstClr val="white"/>
              </a:solidFill>
            </a:endParaRPr>
          </a:p>
        </p:txBody>
      </p:sp>
      <p:sp>
        <p:nvSpPr>
          <p:cNvPr id="5" name="Rectangle 4"/>
          <p:cNvSpPr/>
          <p:nvPr/>
        </p:nvSpPr>
        <p:spPr>
          <a:xfrm>
            <a:off x="503999" y="1700213"/>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67" dirty="0">
              <a:solidFill>
                <a:prstClr val="white"/>
              </a:solidFill>
            </a:endParaRPr>
          </a:p>
        </p:txBody>
      </p:sp>
      <p:sp>
        <p:nvSpPr>
          <p:cNvPr id="6" name="Rectangle 5"/>
          <p:cNvSpPr/>
          <p:nvPr/>
        </p:nvSpPr>
        <p:spPr>
          <a:xfrm>
            <a:off x="8115299" y="1705968"/>
            <a:ext cx="3583854"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067" dirty="0">
              <a:solidFill>
                <a:prstClr val="white"/>
              </a:solidFill>
            </a:endParaRPr>
          </a:p>
        </p:txBody>
      </p:sp>
      <p:sp>
        <p:nvSpPr>
          <p:cNvPr id="7" name="Text Placeholder 8"/>
          <p:cNvSpPr>
            <a:spLocks noGrp="1"/>
          </p:cNvSpPr>
          <p:nvPr>
            <p:ph type="body" sz="quarter" idx="17"/>
          </p:nvPr>
        </p:nvSpPr>
        <p:spPr>
          <a:xfrm>
            <a:off x="4325713" y="1851441"/>
            <a:ext cx="3540577" cy="3845754"/>
          </a:xfrm>
        </p:spPr>
        <p:txBody>
          <a:bodyPr/>
          <a:lstStyle>
            <a:lvl1pPr>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8" name="Text Placeholder 8"/>
          <p:cNvSpPr>
            <a:spLocks noGrp="1"/>
          </p:cNvSpPr>
          <p:nvPr>
            <p:ph type="body" sz="quarter" idx="18"/>
          </p:nvPr>
        </p:nvSpPr>
        <p:spPr>
          <a:xfrm>
            <a:off x="503999" y="1851441"/>
            <a:ext cx="3560000" cy="3845754"/>
          </a:xfrm>
        </p:spPr>
        <p:txBody>
          <a:bodyPr/>
          <a:lstStyle>
            <a:lvl1pPr>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9" name="Text Placeholder 8"/>
          <p:cNvSpPr>
            <a:spLocks noGrp="1"/>
          </p:cNvSpPr>
          <p:nvPr>
            <p:ph type="body" sz="quarter" idx="19"/>
          </p:nvPr>
        </p:nvSpPr>
        <p:spPr>
          <a:xfrm>
            <a:off x="8128000" y="1851441"/>
            <a:ext cx="3571154" cy="3845754"/>
          </a:xfrm>
        </p:spPr>
        <p:txBody>
          <a:bodyPr/>
          <a:lstStyle>
            <a:lvl1pPr>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793649625"/>
      </p:ext>
    </p:extLst>
  </p:cSld>
  <p:clrMapOvr>
    <a:masterClrMapping/>
  </p:clrMapOvr>
  <p:transition>
    <p:fade/>
  </p:transition>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2" y="317502"/>
            <a:ext cx="11188700" cy="334099"/>
          </a:xfrm>
        </p:spPr>
        <p:txBody>
          <a:bodyPr/>
          <a:lstStyle/>
          <a:p>
            <a:r>
              <a:rPr lang="he-IL" noProof="0"/>
              <a:t>לחץ כדי לערוך סגנון כותרת של תבנית בסיס</a:t>
            </a:r>
            <a:endParaRPr lang="en-US" noProof="0" dirty="0"/>
          </a:p>
        </p:txBody>
      </p:sp>
      <p:sp>
        <p:nvSpPr>
          <p:cNvPr id="4" name="Text Placeholder 8"/>
          <p:cNvSpPr>
            <a:spLocks noGrp="1"/>
          </p:cNvSpPr>
          <p:nvPr>
            <p:ph type="body" sz="quarter" idx="17"/>
          </p:nvPr>
        </p:nvSpPr>
        <p:spPr>
          <a:xfrm>
            <a:off x="503999" y="2556000"/>
            <a:ext cx="2592000" cy="3394800"/>
          </a:xfrm>
        </p:spPr>
        <p:txBody>
          <a:bodyPr/>
          <a:lstStyle>
            <a:lvl1pPr>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6" name="Text Placeholder 8"/>
          <p:cNvSpPr>
            <a:spLocks noGrp="1"/>
          </p:cNvSpPr>
          <p:nvPr>
            <p:ph type="body" sz="quarter" idx="19"/>
          </p:nvPr>
        </p:nvSpPr>
        <p:spPr>
          <a:xfrm>
            <a:off x="3368278" y="2556000"/>
            <a:ext cx="2592000" cy="3394800"/>
          </a:xfrm>
        </p:spPr>
        <p:txBody>
          <a:bodyPr/>
          <a:lstStyle>
            <a:lvl1pPr>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970"/>
              </a:spcAft>
              <a:defRPr/>
            </a:lvl2pPr>
            <a:lvl3pPr marL="0" indent="0">
              <a:spcAft>
                <a:spcPts val="970"/>
              </a:spcAft>
              <a:buNone/>
              <a:defRPr/>
            </a:lvl3pPr>
            <a:lvl4pPr marL="171213" indent="-171213">
              <a:spcAft>
                <a:spcPts val="970"/>
              </a:spcAft>
              <a:buFont typeface="Arial" panose="020B0604020202020204" pitchFamily="34" charset="0"/>
              <a:buChar char="•"/>
              <a:defRPr/>
            </a:lvl4pPr>
            <a:lvl5pPr marL="345920" indent="-171213">
              <a:spcAft>
                <a:spcPts val="970"/>
              </a:spcAft>
              <a:defRPr baseline="0"/>
            </a:lvl5pPr>
            <a:lvl6pPr marL="345920" indent="-171213">
              <a:spcAft>
                <a:spcPts val="970"/>
              </a:spcAft>
              <a:buFont typeface="Verdana" panose="020B0604030504040204" pitchFamily="34" charset="0"/>
              <a:buChar char="−"/>
              <a:defRPr/>
            </a:lvl6pPr>
            <a:lvl7pPr marL="345920" indent="-171213">
              <a:spcAft>
                <a:spcPts val="970"/>
              </a:spcAft>
              <a:defRPr/>
            </a:lvl7pPr>
            <a:lvl8pPr marL="345920" indent="-171213">
              <a:spcAft>
                <a:spcPts val="970"/>
              </a:spcAft>
              <a:defRPr/>
            </a:lvl8pPr>
            <a:lvl9pPr marL="345920" indent="-171213">
              <a:spcAft>
                <a:spcPts val="970"/>
              </a:spcAft>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8"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975626329"/>
      </p:ext>
    </p:extLst>
  </p:cSld>
  <p:clrMapOvr>
    <a:masterClrMapping/>
  </p:clrMapOvr>
  <p:transition>
    <p:fade/>
  </p:transition>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650" y="317500"/>
            <a:ext cx="11188701" cy="370193"/>
          </a:xfrm>
        </p:spPr>
        <p:txBody>
          <a:bodyPr/>
          <a:lstStyle>
            <a:lvl1pPr>
              <a:defRPr>
                <a:solidFill>
                  <a:schemeClr val="bg1"/>
                </a:solidFill>
              </a:defRPr>
            </a:lvl1pPr>
          </a:lstStyle>
          <a:p>
            <a:r>
              <a:rPr lang="he-IL" noProof="0"/>
              <a:t>לחץ כדי לערוך סגנון כותרת של תבנית בסיס</a:t>
            </a:r>
            <a:endParaRPr lang="en-US" noProof="0" dirty="0"/>
          </a:p>
        </p:txBody>
      </p:sp>
      <p:sp>
        <p:nvSpPr>
          <p:cNvPr id="4" name="Text Placeholder 8"/>
          <p:cNvSpPr>
            <a:spLocks noGrp="1"/>
          </p:cNvSpPr>
          <p:nvPr>
            <p:ph type="body" sz="quarter" idx="17"/>
          </p:nvPr>
        </p:nvSpPr>
        <p:spPr>
          <a:xfrm>
            <a:off x="503999" y="2556000"/>
            <a:ext cx="2592000" cy="3394800"/>
          </a:xfrm>
        </p:spPr>
        <p:txBody>
          <a:bodyPr/>
          <a:lstStyle>
            <a:lvl1pPr>
              <a:defRPr b="1">
                <a:solidFill>
                  <a:schemeClr val="bg1"/>
                </a:solidFill>
              </a:defRPr>
            </a:lvl1pPr>
            <a:lvl2pPr>
              <a:spcAft>
                <a:spcPts val="970"/>
              </a:spcAft>
              <a:defRPr>
                <a:solidFill>
                  <a:schemeClr val="bg1"/>
                </a:solidFill>
              </a:defRPr>
            </a:lvl2pPr>
            <a:lvl3pPr marL="0" indent="0">
              <a:spcAft>
                <a:spcPts val="970"/>
              </a:spcAft>
              <a:buNone/>
              <a:defRPr>
                <a:solidFill>
                  <a:schemeClr val="bg1"/>
                </a:solidFill>
              </a:defRPr>
            </a:lvl3pPr>
            <a:lvl4pPr marL="171213" indent="-171213">
              <a:spcAft>
                <a:spcPts val="970"/>
              </a:spcAft>
              <a:buFont typeface="Arial" panose="020B0604020202020204" pitchFamily="34" charset="0"/>
              <a:buChar char="•"/>
              <a:defRPr>
                <a:solidFill>
                  <a:schemeClr val="bg1"/>
                </a:solidFill>
              </a:defRPr>
            </a:lvl4pPr>
            <a:lvl5pPr marL="345920" indent="-171213">
              <a:spcAft>
                <a:spcPts val="970"/>
              </a:spcAft>
              <a:defRPr baseline="0">
                <a:solidFill>
                  <a:schemeClr val="bg1"/>
                </a:solidFill>
              </a:defRPr>
            </a:lvl5pPr>
            <a:lvl6pPr marL="345920" indent="-171213">
              <a:spcAft>
                <a:spcPts val="970"/>
              </a:spcAft>
              <a:buFont typeface="Verdana" panose="020B0604030504040204" pitchFamily="34" charset="0"/>
              <a:buChar char="−"/>
              <a:defRPr>
                <a:solidFill>
                  <a:schemeClr val="bg1"/>
                </a:solidFill>
              </a:defRPr>
            </a:lvl6pPr>
            <a:lvl7pPr marL="345920" indent="-171213">
              <a:spcAft>
                <a:spcPts val="970"/>
              </a:spcAft>
              <a:defRPr>
                <a:solidFill>
                  <a:schemeClr val="bg1"/>
                </a:solidFill>
              </a:defRPr>
            </a:lvl7pPr>
            <a:lvl8pPr marL="345920" indent="-171213">
              <a:spcAft>
                <a:spcPts val="970"/>
              </a:spcAft>
              <a:defRPr>
                <a:solidFill>
                  <a:schemeClr val="bg1"/>
                </a:solidFill>
              </a:defRPr>
            </a:lvl8pPr>
            <a:lvl9pPr marL="345920" indent="-171213">
              <a:spcAft>
                <a:spcPts val="970"/>
              </a:spcAft>
              <a:defRPr>
                <a:solidFill>
                  <a:schemeClr val="bg1"/>
                </a:solidFill>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5" name="Text Placeholder 8"/>
          <p:cNvSpPr>
            <a:spLocks noGrp="1"/>
          </p:cNvSpPr>
          <p:nvPr>
            <p:ph type="body" sz="quarter" idx="18"/>
          </p:nvPr>
        </p:nvSpPr>
        <p:spPr>
          <a:xfrm>
            <a:off x="9100753" y="2556000"/>
            <a:ext cx="2592000" cy="3394800"/>
          </a:xfrm>
        </p:spPr>
        <p:txBody>
          <a:bodyPr/>
          <a:lstStyle>
            <a:lvl1pPr>
              <a:defRPr b="1">
                <a:solidFill>
                  <a:schemeClr val="bg1"/>
                </a:solidFill>
              </a:defRPr>
            </a:lvl1pPr>
            <a:lvl2pPr>
              <a:spcAft>
                <a:spcPts val="970"/>
              </a:spcAft>
              <a:defRPr>
                <a:solidFill>
                  <a:schemeClr val="bg1"/>
                </a:solidFill>
              </a:defRPr>
            </a:lvl2pPr>
            <a:lvl3pPr marL="0" indent="0">
              <a:spcAft>
                <a:spcPts val="970"/>
              </a:spcAft>
              <a:buNone/>
              <a:defRPr>
                <a:solidFill>
                  <a:schemeClr val="bg1"/>
                </a:solidFill>
              </a:defRPr>
            </a:lvl3pPr>
            <a:lvl4pPr marL="171213" indent="-171213">
              <a:spcAft>
                <a:spcPts val="970"/>
              </a:spcAft>
              <a:buFont typeface="Arial" panose="020B0604020202020204" pitchFamily="34" charset="0"/>
              <a:buChar char="•"/>
              <a:defRPr>
                <a:solidFill>
                  <a:schemeClr val="bg1"/>
                </a:solidFill>
              </a:defRPr>
            </a:lvl4pPr>
            <a:lvl5pPr marL="345920" indent="-171213">
              <a:spcAft>
                <a:spcPts val="970"/>
              </a:spcAft>
              <a:defRPr baseline="0">
                <a:solidFill>
                  <a:schemeClr val="bg1"/>
                </a:solidFill>
              </a:defRPr>
            </a:lvl5pPr>
            <a:lvl6pPr marL="345920" indent="-171213">
              <a:spcAft>
                <a:spcPts val="970"/>
              </a:spcAft>
              <a:buFont typeface="Verdana" panose="020B0604030504040204" pitchFamily="34" charset="0"/>
              <a:buChar char="−"/>
              <a:defRPr>
                <a:solidFill>
                  <a:schemeClr val="bg1"/>
                </a:solidFill>
              </a:defRPr>
            </a:lvl6pPr>
            <a:lvl7pPr marL="345920" indent="-171213">
              <a:spcAft>
                <a:spcPts val="970"/>
              </a:spcAft>
              <a:defRPr>
                <a:solidFill>
                  <a:schemeClr val="bg1"/>
                </a:solidFill>
              </a:defRPr>
            </a:lvl7pPr>
            <a:lvl8pPr marL="345920" indent="-171213">
              <a:spcAft>
                <a:spcPts val="970"/>
              </a:spcAft>
              <a:defRPr>
                <a:solidFill>
                  <a:schemeClr val="bg1"/>
                </a:solidFill>
              </a:defRPr>
            </a:lvl8pPr>
            <a:lvl9pPr marL="345920" indent="-171213">
              <a:spcAft>
                <a:spcPts val="970"/>
              </a:spcAft>
              <a:defRPr>
                <a:solidFill>
                  <a:schemeClr val="bg1"/>
                </a:solidFill>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6" name="Text Placeholder 8"/>
          <p:cNvSpPr>
            <a:spLocks noGrp="1"/>
          </p:cNvSpPr>
          <p:nvPr>
            <p:ph type="body" sz="quarter" idx="19"/>
          </p:nvPr>
        </p:nvSpPr>
        <p:spPr>
          <a:xfrm>
            <a:off x="3369583" y="2556000"/>
            <a:ext cx="2592000" cy="3394800"/>
          </a:xfrm>
        </p:spPr>
        <p:txBody>
          <a:bodyPr/>
          <a:lstStyle>
            <a:lvl1pPr>
              <a:defRPr b="1">
                <a:solidFill>
                  <a:schemeClr val="bg1"/>
                </a:solidFill>
              </a:defRPr>
            </a:lvl1pPr>
            <a:lvl2pPr>
              <a:spcAft>
                <a:spcPts val="970"/>
              </a:spcAft>
              <a:defRPr>
                <a:solidFill>
                  <a:schemeClr val="bg1"/>
                </a:solidFill>
              </a:defRPr>
            </a:lvl2pPr>
            <a:lvl3pPr marL="0" indent="0">
              <a:spcAft>
                <a:spcPts val="970"/>
              </a:spcAft>
              <a:buNone/>
              <a:defRPr>
                <a:solidFill>
                  <a:schemeClr val="bg1"/>
                </a:solidFill>
              </a:defRPr>
            </a:lvl3pPr>
            <a:lvl4pPr marL="171213" indent="-171213">
              <a:spcAft>
                <a:spcPts val="970"/>
              </a:spcAft>
              <a:buFont typeface="Arial" panose="020B0604020202020204" pitchFamily="34" charset="0"/>
              <a:buChar char="•"/>
              <a:defRPr>
                <a:solidFill>
                  <a:schemeClr val="bg1"/>
                </a:solidFill>
              </a:defRPr>
            </a:lvl4pPr>
            <a:lvl5pPr marL="345920" indent="-171213">
              <a:spcAft>
                <a:spcPts val="970"/>
              </a:spcAft>
              <a:defRPr baseline="0">
                <a:solidFill>
                  <a:schemeClr val="bg1"/>
                </a:solidFill>
              </a:defRPr>
            </a:lvl5pPr>
            <a:lvl6pPr marL="345920" indent="-171213">
              <a:spcAft>
                <a:spcPts val="970"/>
              </a:spcAft>
              <a:buFont typeface="Verdana" panose="020B0604030504040204" pitchFamily="34" charset="0"/>
              <a:buChar char="−"/>
              <a:defRPr>
                <a:solidFill>
                  <a:schemeClr val="bg1"/>
                </a:solidFill>
              </a:defRPr>
            </a:lvl6pPr>
            <a:lvl7pPr marL="345920" indent="-171213">
              <a:spcAft>
                <a:spcPts val="970"/>
              </a:spcAft>
              <a:defRPr>
                <a:solidFill>
                  <a:schemeClr val="bg1"/>
                </a:solidFill>
              </a:defRPr>
            </a:lvl7pPr>
            <a:lvl8pPr marL="345920" indent="-171213">
              <a:spcAft>
                <a:spcPts val="970"/>
              </a:spcAft>
              <a:defRPr>
                <a:solidFill>
                  <a:schemeClr val="bg1"/>
                </a:solidFill>
              </a:defRPr>
            </a:lvl8pPr>
            <a:lvl9pPr marL="345920" indent="-171213">
              <a:spcAft>
                <a:spcPts val="970"/>
              </a:spcAft>
              <a:defRPr>
                <a:solidFill>
                  <a:schemeClr val="bg1"/>
                </a:solidFill>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7" name="Text Placeholder 8"/>
          <p:cNvSpPr>
            <a:spLocks noGrp="1"/>
          </p:cNvSpPr>
          <p:nvPr>
            <p:ph type="body" sz="quarter" idx="20"/>
          </p:nvPr>
        </p:nvSpPr>
        <p:spPr>
          <a:xfrm>
            <a:off x="6235169" y="2556000"/>
            <a:ext cx="2592000" cy="3394800"/>
          </a:xfrm>
        </p:spPr>
        <p:txBody>
          <a:bodyPr/>
          <a:lstStyle>
            <a:lvl1pPr>
              <a:defRPr b="1">
                <a:solidFill>
                  <a:schemeClr val="bg1"/>
                </a:solidFill>
              </a:defRPr>
            </a:lvl1pPr>
            <a:lvl2pPr>
              <a:spcAft>
                <a:spcPts val="970"/>
              </a:spcAft>
              <a:defRPr>
                <a:solidFill>
                  <a:schemeClr val="bg1"/>
                </a:solidFill>
              </a:defRPr>
            </a:lvl2pPr>
            <a:lvl3pPr marL="0" indent="0">
              <a:spcAft>
                <a:spcPts val="970"/>
              </a:spcAft>
              <a:buNone/>
              <a:defRPr>
                <a:solidFill>
                  <a:schemeClr val="bg1"/>
                </a:solidFill>
              </a:defRPr>
            </a:lvl3pPr>
            <a:lvl4pPr marL="171213" indent="-171213">
              <a:spcAft>
                <a:spcPts val="970"/>
              </a:spcAft>
              <a:buFont typeface="Arial" panose="020B0604020202020204" pitchFamily="34" charset="0"/>
              <a:buChar char="•"/>
              <a:defRPr>
                <a:solidFill>
                  <a:schemeClr val="bg1"/>
                </a:solidFill>
              </a:defRPr>
            </a:lvl4pPr>
            <a:lvl5pPr marL="345920" indent="-171213">
              <a:spcAft>
                <a:spcPts val="970"/>
              </a:spcAft>
              <a:defRPr baseline="0">
                <a:solidFill>
                  <a:schemeClr val="bg1"/>
                </a:solidFill>
              </a:defRPr>
            </a:lvl5pPr>
            <a:lvl6pPr marL="345920" indent="-171213">
              <a:spcAft>
                <a:spcPts val="970"/>
              </a:spcAft>
              <a:buFont typeface="Verdana" panose="020B0604030504040204" pitchFamily="34" charset="0"/>
              <a:buChar char="−"/>
              <a:defRPr>
                <a:solidFill>
                  <a:schemeClr val="bg1"/>
                </a:solidFill>
              </a:defRPr>
            </a:lvl6pPr>
            <a:lvl7pPr marL="345920" indent="-171213">
              <a:spcAft>
                <a:spcPts val="970"/>
              </a:spcAft>
              <a:defRPr>
                <a:solidFill>
                  <a:schemeClr val="bg1"/>
                </a:solidFill>
              </a:defRPr>
            </a:lvl7pPr>
            <a:lvl8pPr marL="345920" indent="-171213">
              <a:spcAft>
                <a:spcPts val="970"/>
              </a:spcAft>
              <a:defRPr>
                <a:solidFill>
                  <a:schemeClr val="bg1"/>
                </a:solidFill>
              </a:defRPr>
            </a:lvl8pPr>
            <a:lvl9pPr marL="345920" indent="-171213">
              <a:spcAft>
                <a:spcPts val="970"/>
              </a:spcAft>
              <a:defRPr>
                <a:solidFill>
                  <a:schemeClr val="bg1"/>
                </a:solidFill>
              </a:defRPr>
            </a:lvl9p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8" name="Text Placeholder 8"/>
          <p:cNvSpPr>
            <a:spLocks noGrp="1"/>
          </p:cNvSpPr>
          <p:nvPr>
            <p:ph type="body" sz="quarter" idx="13" hasCustomPrompt="1"/>
          </p:nvPr>
        </p:nvSpPr>
        <p:spPr>
          <a:xfrm>
            <a:off x="501650" y="687694"/>
            <a:ext cx="11188701" cy="757255"/>
          </a:xfrm>
          <a:prstGeom prst="rect">
            <a:avLst/>
          </a:prstGeom>
        </p:spPr>
        <p:txBody>
          <a:bodyPr lIns="0" tIns="0" rIns="0" bIns="0">
            <a:noAutofit/>
          </a:bodyPr>
          <a:lstStyle>
            <a:lvl1pPr marL="0" indent="0">
              <a:buNone/>
              <a:defRPr sz="1941" b="0">
                <a:solidFill>
                  <a:schemeClr val="bg1"/>
                </a:solidFill>
              </a:defRPr>
            </a:lvl1pPr>
          </a:lstStyle>
          <a:p>
            <a:pPr lvl="0"/>
            <a:r>
              <a:rPr lang="en-US" noProof="0" dirty="0"/>
              <a:t>Click to add subtitle</a:t>
            </a:r>
          </a:p>
        </p:txBody>
      </p:sp>
      <p:sp>
        <p:nvSpPr>
          <p:cNvPr id="13" name="TextBox 12"/>
          <p:cNvSpPr txBox="1"/>
          <p:nvPr/>
        </p:nvSpPr>
        <p:spPr>
          <a:xfrm>
            <a:off x="6335184" y="6477000"/>
            <a:ext cx="4896560" cy="194156"/>
          </a:xfrm>
          <a:prstGeom prst="rect">
            <a:avLst/>
          </a:prstGeom>
          <a:noFill/>
        </p:spPr>
        <p:txBody>
          <a:bodyPr wrap="square" lIns="0" tIns="0" rIns="0" bIns="0" rtlCol="0">
            <a:spAutoFit/>
          </a:bodyPr>
          <a:lstStyle/>
          <a:p>
            <a:pPr algn="r">
              <a:buSzPct val="100000"/>
              <a:buFont typeface="Arial"/>
              <a:buNone/>
            </a:pPr>
            <a:r>
              <a:rPr lang="en-US" sz="631" dirty="0">
                <a:solidFill>
                  <a:prstClr val="white"/>
                </a:solidFill>
              </a:rPr>
              <a:t>Presentation title</a:t>
            </a:r>
            <a:br>
              <a:rPr lang="en-US" sz="631" dirty="0">
                <a:solidFill>
                  <a:prstClr val="white"/>
                </a:solidFill>
              </a:rPr>
            </a:br>
            <a:r>
              <a:rPr lang="en-US" sz="631" dirty="0">
                <a:solidFill>
                  <a:prstClr val="white"/>
                </a:solidFill>
              </a:rPr>
              <a:t>[To edit, click View &gt; Slide Master &gt; Slide Master]</a:t>
            </a:r>
          </a:p>
        </p:txBody>
      </p:sp>
      <p:sp>
        <p:nvSpPr>
          <p:cNvPr id="14" name="TextBox 13"/>
          <p:cNvSpPr txBox="1"/>
          <p:nvPr/>
        </p:nvSpPr>
        <p:spPr>
          <a:xfrm>
            <a:off x="501652" y="6477000"/>
            <a:ext cx="5355167" cy="194156"/>
          </a:xfrm>
          <a:prstGeom prst="rect">
            <a:avLst/>
          </a:prstGeom>
          <a:noFill/>
        </p:spPr>
        <p:txBody>
          <a:bodyPr wrap="square" lIns="0" tIns="0" rIns="0" bIns="0" rtlCol="0">
            <a:spAutoFit/>
          </a:bodyPr>
          <a:lstStyle/>
          <a:p>
            <a:pPr>
              <a:spcBef>
                <a:spcPts val="582"/>
              </a:spcBef>
              <a:buSzPct val="100000"/>
              <a:buFont typeface="Arial"/>
              <a:buNone/>
            </a:pPr>
            <a:r>
              <a:rPr lang="en-US" sz="631" dirty="0">
                <a:solidFill>
                  <a:prstClr val="white"/>
                </a:solidFill>
              </a:rPr>
              <a:t>Member firms and DTTL: Insert appropriate copyright</a:t>
            </a:r>
            <a:br>
              <a:rPr lang="en-US" sz="631" dirty="0">
                <a:solidFill>
                  <a:prstClr val="white"/>
                </a:solidFill>
              </a:rPr>
            </a:br>
            <a:r>
              <a:rPr lang="en-US" sz="631" dirty="0">
                <a:solidFill>
                  <a:prstClr val="white"/>
                </a:solidFill>
              </a:rPr>
              <a:t>[To edit, click View &gt; Slide Master &gt; Slide Master]</a:t>
            </a:r>
          </a:p>
        </p:txBody>
      </p:sp>
      <p:sp>
        <p:nvSpPr>
          <p:cNvPr id="15" name="TextBox 14"/>
          <p:cNvSpPr txBox="1"/>
          <p:nvPr/>
        </p:nvSpPr>
        <p:spPr>
          <a:xfrm>
            <a:off x="11382377" y="6477000"/>
            <a:ext cx="307974" cy="97078"/>
          </a:xfrm>
          <a:prstGeom prst="rect">
            <a:avLst/>
          </a:prstGeom>
          <a:noFill/>
        </p:spPr>
        <p:txBody>
          <a:bodyPr wrap="square" lIns="0" tIns="0" rIns="0" bIns="0" rtlCol="0">
            <a:spAutoFit/>
          </a:bodyPr>
          <a:lstStyle/>
          <a:p>
            <a:pPr algn="r">
              <a:spcBef>
                <a:spcPts val="582"/>
              </a:spcBef>
              <a:buSzPct val="100000"/>
              <a:buFont typeface="Arial"/>
              <a:buNone/>
            </a:pPr>
            <a:fld id="{C58DF478-B544-4ED8-9ED4-6A2648E2D233}" type="slidenum">
              <a:rPr lang="en-US" sz="631" smtClean="0">
                <a:solidFill>
                  <a:prstClr val="white"/>
                </a:solidFill>
              </a:rPr>
              <a:pPr algn="r">
                <a:spcBef>
                  <a:spcPts val="582"/>
                </a:spcBef>
                <a:buSzPct val="100000"/>
                <a:buFont typeface="Arial"/>
                <a:buNone/>
              </a:pPr>
              <a:t>‹#›</a:t>
            </a:fld>
            <a:endParaRPr lang="en-US" sz="631" dirty="0">
              <a:solidFill>
                <a:prstClr val="white"/>
              </a:solidFill>
            </a:endParaRPr>
          </a:p>
        </p:txBody>
      </p:sp>
    </p:spTree>
    <p:extLst>
      <p:ext uri="{BB962C8B-B14F-4D97-AF65-F5344CB8AC3E}">
        <p14:creationId xmlns:p14="http://schemas.microsoft.com/office/powerpoint/2010/main" val="513139197"/>
      </p:ext>
    </p:extLst>
  </p:cSld>
  <p:clrMapOvr>
    <a:masterClrMapping/>
  </p:clrMapOvr>
  <p:transition>
    <p:fade/>
  </p:transition>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1941"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501651"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Autofit/>
          </a:bodyPr>
          <a:lstStyle/>
          <a:p>
            <a:pPr lvl="0"/>
            <a:r>
              <a:rPr lang="he-IL" noProof="0"/>
              <a:t>ערוך סגנונות טקסט של תבנית בסיס</a:t>
            </a:r>
          </a:p>
          <a:p>
            <a:pPr lvl="1"/>
            <a:r>
              <a:rPr lang="he-IL" noProof="0"/>
              <a:t>רמה שניה</a:t>
            </a:r>
          </a:p>
          <a:p>
            <a:pPr lvl="2"/>
            <a:r>
              <a:rPr lang="he-IL" noProof="0"/>
              <a:t>רמה שלישית</a:t>
            </a:r>
          </a:p>
          <a:p>
            <a:pPr lvl="3"/>
            <a:r>
              <a:rPr lang="he-IL" noProof="0"/>
              <a:t>רמה רביעית</a:t>
            </a:r>
          </a:p>
          <a:p>
            <a:pPr lvl="4"/>
            <a:r>
              <a:rPr lang="he-IL" noProof="0"/>
              <a:t>רמה חמישית</a:t>
            </a:r>
            <a:endParaRPr lang="en-US" noProof="0" dirty="0"/>
          </a:p>
        </p:txBody>
      </p:sp>
    </p:spTree>
    <p:extLst>
      <p:ext uri="{BB962C8B-B14F-4D97-AF65-F5344CB8AC3E}">
        <p14:creationId xmlns:p14="http://schemas.microsoft.com/office/powerpoint/2010/main" val="2815610526"/>
      </p:ext>
    </p:extLst>
  </p:cSld>
  <p:clrMapOvr>
    <a:masterClrMapping/>
  </p:clrMapOvr>
  <p:transition>
    <p:fade/>
  </p:transition>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noProof="0"/>
              <a:t>לחץ כדי לערוך סגנון כותרת של תבנית בסיס</a:t>
            </a:r>
            <a:endParaRPr lang="en-US" noProof="0" dirty="0"/>
          </a:p>
        </p:txBody>
      </p:sp>
      <p:sp>
        <p:nvSpPr>
          <p:cNvPr id="3" name="Slide Number Placeholder 7"/>
          <p:cNvSpPr>
            <a:spLocks noGrp="1"/>
          </p:cNvSpPr>
          <p:nvPr>
            <p:ph type="sldNum" sz="quarter" idx="11"/>
          </p:nvPr>
        </p:nvSpPr>
        <p:spPr>
          <a:xfrm>
            <a:off x="5720444" y="6397172"/>
            <a:ext cx="1056217" cy="252413"/>
          </a:xfrm>
          <a:prstGeom prst="rect">
            <a:avLst/>
          </a:prstGeom>
        </p:spPr>
        <p:txBody>
          <a:bodyPr/>
          <a:lstStyle>
            <a:lvl1pPr eaLnBrk="0" hangingPunct="0">
              <a:defRPr>
                <a:latin typeface="Times New Roman" panose="02020603050405020304" pitchFamily="18" charset="0"/>
              </a:defRPr>
            </a:lvl1pPr>
          </a:lstStyle>
          <a:p>
            <a:pPr>
              <a:defRPr/>
            </a:pPr>
            <a:fld id="{84BEBCEC-005C-4FBE-BBA5-535A3D5ADB49}" type="slidenum">
              <a:rPr lang="en-GB" altLang="he-IL"/>
              <a:pPr>
                <a:defRPr/>
              </a:pPr>
              <a:t>‹#›</a:t>
            </a:fld>
            <a:endParaRPr lang="en-GB" altLang="he-IL" dirty="0"/>
          </a:p>
        </p:txBody>
      </p:sp>
    </p:spTree>
    <p:extLst>
      <p:ext uri="{BB962C8B-B14F-4D97-AF65-F5344CB8AC3E}">
        <p14:creationId xmlns:p14="http://schemas.microsoft.com/office/powerpoint/2010/main" val="2539981545"/>
      </p:ext>
    </p:extLst>
  </p:cSld>
  <p:clrMapOvr>
    <a:masterClrMapping/>
  </p:clrMapOvr>
  <p:transition>
    <p:fade/>
  </p:transition>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ריק">
    <p:spTree>
      <p:nvGrpSpPr>
        <p:cNvPr id="1" name=""/>
        <p:cNvGrpSpPr/>
        <p:nvPr/>
      </p:nvGrpSpPr>
      <p:grpSpPr>
        <a:xfrm>
          <a:off x="0" y="0"/>
          <a:ext cx="0" cy="0"/>
          <a:chOff x="0" y="0"/>
          <a:chExt cx="0" cy="0"/>
        </a:xfrm>
      </p:grpSpPr>
      <p:sp>
        <p:nvSpPr>
          <p:cNvPr id="2" name="Slide Number Placeholder 7"/>
          <p:cNvSpPr>
            <a:spLocks noGrp="1"/>
          </p:cNvSpPr>
          <p:nvPr>
            <p:ph type="sldNum" sz="quarter" idx="11"/>
          </p:nvPr>
        </p:nvSpPr>
        <p:spPr>
          <a:xfrm>
            <a:off x="5720444" y="6397172"/>
            <a:ext cx="1056217" cy="252413"/>
          </a:xfrm>
          <a:prstGeom prst="rect">
            <a:avLst/>
          </a:prstGeom>
        </p:spPr>
        <p:txBody>
          <a:bodyPr/>
          <a:lstStyle>
            <a:lvl1pPr eaLnBrk="0" hangingPunct="0">
              <a:defRPr>
                <a:latin typeface="Times New Roman" panose="02020603050405020304" pitchFamily="18" charset="0"/>
              </a:defRPr>
            </a:lvl1pPr>
          </a:lstStyle>
          <a:p>
            <a:pPr>
              <a:defRPr/>
            </a:pPr>
            <a:fld id="{84BEBCEC-005C-4FBE-BBA5-535A3D5ADB49}" type="slidenum">
              <a:rPr lang="en-GB" altLang="he-IL"/>
              <a:pPr>
                <a:defRPr/>
              </a:pPr>
              <a:t>‹#›</a:t>
            </a:fld>
            <a:endParaRPr lang="en-GB" altLang="he-IL" dirty="0"/>
          </a:p>
        </p:txBody>
      </p:sp>
    </p:spTree>
    <p:extLst>
      <p:ext uri="{BB962C8B-B14F-4D97-AF65-F5344CB8AC3E}">
        <p14:creationId xmlns:p14="http://schemas.microsoft.com/office/powerpoint/2010/main" val="3442906823"/>
      </p:ext>
    </p:extLst>
  </p:cSld>
  <p:clrMapOvr>
    <a:masterClrMapping/>
  </p:clrMapOvr>
  <p:transition>
    <p:fade/>
  </p:transition>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582"/>
              </a:spcAft>
              <a:defRPr sz="873"/>
            </a:lvl1pPr>
          </a:lstStyle>
          <a:p>
            <a:pPr lvl="0"/>
            <a:r>
              <a:rPr lang="he-IL" noProof="0"/>
              <a:t>ערוך סגנונות טקסט של תבנית בסיס</a:t>
            </a:r>
          </a:p>
        </p:txBody>
      </p:sp>
      <p:sp>
        <p:nvSpPr>
          <p:cNvPr id="3" name="Picture Placeholder 2"/>
          <p:cNvSpPr>
            <a:spLocks noGrp="1"/>
          </p:cNvSpPr>
          <p:nvPr>
            <p:ph type="pic" sz="quarter" idx="14" hasCustomPrompt="1"/>
          </p:nvPr>
        </p:nvSpPr>
        <p:spPr>
          <a:xfrm>
            <a:off x="9370848" y="4211955"/>
            <a:ext cx="2319503" cy="1725448"/>
          </a:xfrm>
        </p:spPr>
        <p:txBody>
          <a:bodyPr anchor="ctr" anchorCtr="0"/>
          <a:lstStyle>
            <a:lvl1pPr algn="ctr">
              <a:defRPr sz="873"/>
            </a:lvl1pPr>
          </a:lstStyle>
          <a:p>
            <a:r>
              <a:rPr lang="en-US" sz="873" noProof="0" dirty="0"/>
              <a:t>Insert sponsorship mark here</a:t>
            </a:r>
            <a:endParaRPr lang="en-US" noProof="0" dirty="0"/>
          </a:p>
        </p:txBody>
      </p:sp>
      <p:sp>
        <p:nvSpPr>
          <p:cNvPr id="8" name="Text Placeholder 7"/>
          <p:cNvSpPr>
            <a:spLocks noGrp="1"/>
          </p:cNvSpPr>
          <p:nvPr>
            <p:ph type="body" sz="quarter" idx="15"/>
          </p:nvPr>
        </p:nvSpPr>
        <p:spPr>
          <a:xfrm>
            <a:off x="9370849" y="6018028"/>
            <a:ext cx="2319502" cy="363722"/>
          </a:xfrm>
        </p:spPr>
        <p:txBody>
          <a:bodyPr anchor="b" anchorCtr="0"/>
          <a:lstStyle>
            <a:lvl1pPr>
              <a:lnSpc>
                <a:spcPct val="100000"/>
              </a:lnSpc>
              <a:defRPr sz="922"/>
            </a:lvl1pPr>
          </a:lstStyle>
          <a:p>
            <a:pPr lvl="0"/>
            <a:r>
              <a:rPr lang="he-IL" noProof="0"/>
              <a:t>ערוך סגנונות טקסט של תבנית בסיס</a:t>
            </a:r>
          </a:p>
        </p:txBody>
      </p:sp>
      <p:grpSp>
        <p:nvGrpSpPr>
          <p:cNvPr id="9" name="Group 8"/>
          <p:cNvGrpSpPr/>
          <p:nvPr/>
        </p:nvGrpSpPr>
        <p:grpSpPr>
          <a:xfrm>
            <a:off x="503989" y="378000"/>
            <a:ext cx="2160000" cy="307976"/>
            <a:chOff x="398463" y="404813"/>
            <a:chExt cx="1627187" cy="307976"/>
          </a:xfrm>
          <a:solidFill>
            <a:schemeClr val="tx1"/>
          </a:solidFill>
        </p:grpSpPr>
        <p:sp>
          <p:nvSpPr>
            <p:cNvPr id="10"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1"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2"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3"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4"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5"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6"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7"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8"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sp>
          <p:nvSpPr>
            <p:cNvPr id="19"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941" dirty="0">
                <a:solidFill>
                  <a:prstClr val="white"/>
                </a:solidFill>
              </a:endParaRPr>
            </a:p>
          </p:txBody>
        </p:sp>
      </p:grpSp>
      <p:sp>
        <p:nvSpPr>
          <p:cNvPr id="20" name="Slide Number Placeholder 7"/>
          <p:cNvSpPr>
            <a:spLocks noGrp="1"/>
          </p:cNvSpPr>
          <p:nvPr>
            <p:ph type="sldNum" sz="quarter" idx="11"/>
          </p:nvPr>
        </p:nvSpPr>
        <p:spPr>
          <a:xfrm>
            <a:off x="5720444" y="6397172"/>
            <a:ext cx="1056217" cy="252413"/>
          </a:xfrm>
          <a:prstGeom prst="rect">
            <a:avLst/>
          </a:prstGeom>
        </p:spPr>
        <p:txBody>
          <a:bodyPr/>
          <a:lstStyle>
            <a:lvl1pPr eaLnBrk="0" hangingPunct="0">
              <a:defRPr>
                <a:latin typeface="Times New Roman" panose="02020603050405020304" pitchFamily="18" charset="0"/>
              </a:defRPr>
            </a:lvl1pPr>
          </a:lstStyle>
          <a:p>
            <a:pPr>
              <a:defRPr/>
            </a:pPr>
            <a:fld id="{84BEBCEC-005C-4FBE-BBA5-535A3D5ADB49}" type="slidenum">
              <a:rPr lang="en-GB" altLang="he-IL"/>
              <a:pPr>
                <a:defRPr/>
              </a:pPr>
              <a:t>‹#›</a:t>
            </a:fld>
            <a:endParaRPr lang="en-GB" altLang="he-IL" dirty="0"/>
          </a:p>
        </p:txBody>
      </p:sp>
    </p:spTree>
    <p:extLst>
      <p:ext uri="{BB962C8B-B14F-4D97-AF65-F5344CB8AC3E}">
        <p14:creationId xmlns:p14="http://schemas.microsoft.com/office/powerpoint/2010/main" val="3327659706"/>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Single Content Slide NORPAC(2009)">
    <p:bg>
      <p:bgPr>
        <a:solidFill>
          <a:schemeClr val="lt1"/>
        </a:solidFill>
        <a:effectLst/>
      </p:bgPr>
    </p:bg>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544477" y="375321"/>
            <a:ext cx="11091506" cy="276998"/>
          </a:xfrm>
          <a:prstGeom prst="rect">
            <a:avLst/>
          </a:prstGeom>
          <a:noFill/>
          <a:ln>
            <a:noFill/>
          </a:ln>
        </p:spPr>
        <p:txBody>
          <a:bodyPr lIns="91425" tIns="91425" rIns="91425" bIns="91425" anchor="t" anchorCtr="0"/>
          <a:lstStyle>
            <a:lvl1pPr rtl="0">
              <a:lnSpc>
                <a:spcPct val="100000"/>
              </a:lnSpc>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r>
              <a:rPr lang="he-IL"/>
              <a:t>לחץ כדי לערוך סגנון כותרת של תבנית בסיס</a:t>
            </a:r>
            <a:endParaRPr/>
          </a:p>
        </p:txBody>
      </p:sp>
      <p:sp>
        <p:nvSpPr>
          <p:cNvPr id="32" name="Shape 32"/>
          <p:cNvSpPr txBox="1">
            <a:spLocks noGrp="1"/>
          </p:cNvSpPr>
          <p:nvPr>
            <p:ph type="body" idx="1"/>
          </p:nvPr>
        </p:nvSpPr>
        <p:spPr>
          <a:xfrm>
            <a:off x="554098" y="1216261"/>
            <a:ext cx="11081887" cy="1045322"/>
          </a:xfrm>
          <a:prstGeom prst="rect">
            <a:avLst/>
          </a:prstGeom>
          <a:noFill/>
          <a:ln>
            <a:noFill/>
          </a:ln>
        </p:spPr>
        <p:txBody>
          <a:bodyPr lIns="91425" tIns="91425" rIns="91425" bIns="91425" anchor="t" anchorCtr="0"/>
          <a:lstStyle>
            <a:lvl1pPr marL="0" indent="0" algn="l" rtl="0">
              <a:spcBef>
                <a:spcPts val="9"/>
              </a:spcBef>
              <a:spcAft>
                <a:spcPts val="0"/>
              </a:spcAft>
              <a:buClr>
                <a:srgbClr val="002776"/>
              </a:buClr>
              <a:buFont typeface="Arial"/>
              <a:buNone/>
              <a:defRPr sz="1614">
                <a:solidFill>
                  <a:srgbClr val="002776"/>
                </a:solidFill>
                <a:latin typeface="Arial"/>
                <a:ea typeface="Arial"/>
                <a:cs typeface="Arial"/>
                <a:sym typeface="Arial"/>
              </a:defRPr>
            </a:lvl1pPr>
            <a:lvl2pPr marL="161272" indent="-58865" algn="l" rtl="0">
              <a:spcBef>
                <a:spcPts val="358"/>
              </a:spcBef>
              <a:spcAft>
                <a:spcPts val="0"/>
              </a:spcAft>
              <a:buClr>
                <a:srgbClr val="002776"/>
              </a:buClr>
              <a:buFont typeface="Arial"/>
              <a:buChar char="•"/>
              <a:defRPr sz="1614">
                <a:solidFill>
                  <a:srgbClr val="002776"/>
                </a:solidFill>
                <a:latin typeface="Arial"/>
                <a:ea typeface="Arial"/>
                <a:cs typeface="Arial"/>
                <a:sym typeface="Arial"/>
              </a:defRPr>
            </a:lvl2pPr>
            <a:lvl3pPr marL="322545" indent="-72214" algn="l" rtl="0">
              <a:spcBef>
                <a:spcPts val="358"/>
              </a:spcBef>
              <a:spcAft>
                <a:spcPts val="0"/>
              </a:spcAft>
              <a:buClr>
                <a:srgbClr val="002776"/>
              </a:buClr>
              <a:buFont typeface="Arial"/>
              <a:buChar char="‒"/>
              <a:defRPr sz="1434">
                <a:solidFill>
                  <a:srgbClr val="002776"/>
                </a:solidFill>
                <a:latin typeface="Arial"/>
                <a:ea typeface="Arial"/>
                <a:cs typeface="Arial"/>
                <a:sym typeface="Arial"/>
              </a:defRPr>
            </a:lvl3pPr>
            <a:lvl4pPr marL="483593" indent="-73961" algn="l" rtl="0">
              <a:spcBef>
                <a:spcPts val="358"/>
              </a:spcBef>
              <a:spcAft>
                <a:spcPts val="0"/>
              </a:spcAft>
              <a:buClr>
                <a:srgbClr val="002776"/>
              </a:buClr>
              <a:buFont typeface="Arial"/>
              <a:buChar char="•"/>
              <a:defRPr sz="1434">
                <a:solidFill>
                  <a:srgbClr val="002776"/>
                </a:solidFill>
                <a:latin typeface="Arial"/>
                <a:ea typeface="Arial"/>
                <a:cs typeface="Arial"/>
                <a:sym typeface="Arial"/>
              </a:defRPr>
            </a:lvl4pPr>
            <a:lvl5pPr marL="645089" indent="-76156" algn="l" rtl="0">
              <a:spcBef>
                <a:spcPts val="358"/>
              </a:spcBef>
              <a:spcAft>
                <a:spcPts val="0"/>
              </a:spcAft>
              <a:buClr>
                <a:srgbClr val="002776"/>
              </a:buClr>
              <a:buFont typeface="Arial"/>
              <a:buChar char="‒"/>
              <a:defRPr sz="1434" baseline="0">
                <a:solidFill>
                  <a:srgbClr val="002776"/>
                </a:solidFill>
                <a:latin typeface="Arial"/>
                <a:ea typeface="Arial"/>
                <a:cs typeface="Arial"/>
                <a:sym typeface="Arial"/>
              </a:defRPr>
            </a:lvl5pPr>
            <a:lvl6pPr marL="806362" indent="-78127" algn="l" rtl="0">
              <a:spcBef>
                <a:spcPts val="0"/>
              </a:spcBef>
              <a:spcAft>
                <a:spcPts val="269"/>
              </a:spcAft>
              <a:buClr>
                <a:schemeClr val="dk2"/>
              </a:buClr>
              <a:buFont typeface="Arial"/>
              <a:buChar char="•"/>
              <a:defRPr sz="1434" baseline="0">
                <a:solidFill>
                  <a:schemeClr val="dk2"/>
                </a:solidFill>
                <a:latin typeface="Arial"/>
                <a:ea typeface="Arial"/>
                <a:cs typeface="Arial"/>
                <a:sym typeface="Arial"/>
              </a:defRPr>
            </a:lvl6pPr>
            <a:lvl7pPr marL="967186" indent="-91029" algn="l" rtl="0">
              <a:spcBef>
                <a:spcPts val="0"/>
              </a:spcBef>
              <a:spcAft>
                <a:spcPts val="269"/>
              </a:spcAft>
              <a:buClr>
                <a:schemeClr val="dk2"/>
              </a:buClr>
              <a:buFont typeface="Arial"/>
              <a:buChar char="‒"/>
              <a:defRPr sz="1254">
                <a:solidFill>
                  <a:schemeClr val="dk2"/>
                </a:solidFill>
                <a:latin typeface="Arial"/>
                <a:ea typeface="Arial"/>
                <a:cs typeface="Arial"/>
                <a:sym typeface="Arial"/>
              </a:defRPr>
            </a:lvl7pPr>
            <a:lvl8pPr marL="1128906" indent="-82070" algn="l" rtl="0">
              <a:spcBef>
                <a:spcPts val="0"/>
              </a:spcBef>
              <a:spcAft>
                <a:spcPts val="269"/>
              </a:spcAft>
              <a:buClr>
                <a:schemeClr val="dk2"/>
              </a:buClr>
              <a:buFont typeface="Arial"/>
              <a:buChar char="•"/>
              <a:defRPr sz="1254">
                <a:solidFill>
                  <a:schemeClr val="dk2"/>
                </a:solidFill>
                <a:latin typeface="Arial"/>
                <a:ea typeface="Arial"/>
                <a:cs typeface="Arial"/>
                <a:sym typeface="Arial"/>
              </a:defRPr>
            </a:lvl8pPr>
            <a:lvl9pPr marL="1290179" indent="-84040" algn="l" rtl="0">
              <a:spcBef>
                <a:spcPts val="0"/>
              </a:spcBef>
              <a:spcAft>
                <a:spcPts val="269"/>
              </a:spcAft>
              <a:buClr>
                <a:schemeClr val="dk2"/>
              </a:buClr>
              <a:buFont typeface="Arial"/>
              <a:buChar char="‒"/>
              <a:defRPr sz="1254">
                <a:solidFill>
                  <a:schemeClr val="dk2"/>
                </a:solidFill>
                <a:latin typeface="Arial"/>
                <a:ea typeface="Arial"/>
                <a:cs typeface="Arial"/>
                <a:sym typeface="Arial"/>
              </a:defRPr>
            </a:lvl9pPr>
          </a:lstStyle>
          <a:p>
            <a:pPr lvl="0"/>
            <a:r>
              <a:rPr lang="he-IL"/>
              <a:t>ערוך סגנונות טקסט של תבנית בסיס</a:t>
            </a:r>
          </a:p>
        </p:txBody>
      </p:sp>
      <p:sp>
        <p:nvSpPr>
          <p:cNvPr id="33" name="Shape 33"/>
          <p:cNvSpPr txBox="1"/>
          <p:nvPr/>
        </p:nvSpPr>
        <p:spPr>
          <a:xfrm>
            <a:off x="540628" y="6548375"/>
            <a:ext cx="398260" cy="144905"/>
          </a:xfrm>
          <a:prstGeom prst="rect">
            <a:avLst/>
          </a:prstGeom>
          <a:noFill/>
          <a:ln>
            <a:noFill/>
          </a:ln>
        </p:spPr>
        <p:txBody>
          <a:bodyPr lIns="0" tIns="0" rIns="0" bIns="0" anchor="t" anchorCtr="0">
            <a:noAutofit/>
          </a:bodyPr>
          <a:lstStyle/>
          <a:p>
            <a:pPr marL="0" marR="0" lvl="0" indent="0" algn="l" rtl="0">
              <a:lnSpc>
                <a:spcPct val="125333"/>
              </a:lnSpc>
              <a:spcBef>
                <a:spcPts val="0"/>
              </a:spcBef>
              <a:spcAft>
                <a:spcPts val="0"/>
              </a:spcAft>
              <a:buClr>
                <a:schemeClr val="dk2"/>
              </a:buClr>
              <a:buSzPct val="25000"/>
              <a:buFont typeface="Arial"/>
              <a:buNone/>
            </a:pPr>
            <a:fld id="{00000000-1234-1234-1234-123412341234}" type="slidenum">
              <a:rPr lang="en-GB" sz="806" b="1" i="0" u="none" strike="noStrike" cap="none" baseline="0">
                <a:solidFill>
                  <a:schemeClr val="dk2"/>
                </a:solidFill>
                <a:latin typeface="Arial"/>
                <a:ea typeface="Arial"/>
                <a:cs typeface="Arial"/>
                <a:sym typeface="Arial"/>
              </a:rPr>
              <a:pPr marL="0" marR="0" lvl="0" indent="0" algn="l" rtl="0">
                <a:lnSpc>
                  <a:spcPct val="125333"/>
                </a:lnSpc>
                <a:spcBef>
                  <a:spcPts val="0"/>
                </a:spcBef>
                <a:spcAft>
                  <a:spcPts val="0"/>
                </a:spcAft>
                <a:buClr>
                  <a:schemeClr val="dk2"/>
                </a:buClr>
                <a:buSzPct val="25000"/>
                <a:buFont typeface="Arial"/>
                <a:buNone/>
              </a:pPr>
              <a:t>‹#›</a:t>
            </a:fld>
            <a:endParaRPr lang="en-GB" sz="806" b="1" i="0" u="none" strike="noStrike" cap="none" baseline="0" dirty="0">
              <a:solidFill>
                <a:schemeClr val="dk2"/>
              </a:solidFill>
              <a:latin typeface="Arial"/>
              <a:ea typeface="Arial"/>
              <a:cs typeface="Arial"/>
              <a:sym typeface="Arial"/>
            </a:endParaRPr>
          </a:p>
        </p:txBody>
      </p:sp>
      <p:sp>
        <p:nvSpPr>
          <p:cNvPr id="34" name="Shape 34"/>
          <p:cNvSpPr txBox="1">
            <a:spLocks noGrp="1"/>
          </p:cNvSpPr>
          <p:nvPr>
            <p:ph type="ftr" idx="11"/>
          </p:nvPr>
        </p:nvSpPr>
        <p:spPr>
          <a:xfrm>
            <a:off x="1029308" y="6548703"/>
            <a:ext cx="5756425" cy="144246"/>
          </a:xfrm>
          <a:prstGeom prst="rect">
            <a:avLst/>
          </a:prstGeom>
          <a:noFill/>
          <a:ln>
            <a:noFill/>
          </a:ln>
        </p:spPr>
        <p:txBody>
          <a:bodyPr lIns="91425" tIns="91425" rIns="91425" bIns="91425" anchor="t" anchorCtr="0"/>
          <a:lstStyle>
            <a:lvl1pPr marL="0" marR="0" indent="0" algn="l" rtl="0">
              <a:lnSpc>
                <a:spcPct val="125333"/>
              </a:lnSpc>
              <a:spcBef>
                <a:spcPts val="0"/>
              </a:spcBef>
              <a:spcAft>
                <a:spcPts val="0"/>
              </a:spcAft>
              <a:defRPr sz="806" b="0" i="0" u="none" strike="noStrike" cap="none" baseline="0">
                <a:solidFill>
                  <a:schemeClr val="dk2"/>
                </a:solidFill>
                <a:latin typeface="Arial"/>
                <a:ea typeface="Arial"/>
                <a:cs typeface="Arial"/>
                <a:sym typeface="Arial"/>
              </a:defRPr>
            </a:lvl1pPr>
            <a:lvl2pPr marL="409632" marR="0" indent="0" algn="l" rtl="0">
              <a:spcBef>
                <a:spcPts val="0"/>
              </a:spcBef>
              <a:spcAft>
                <a:spcPts val="0"/>
              </a:spcAft>
              <a:defRPr sz="1614" b="0" i="0" u="none" strike="noStrike" cap="none" baseline="0">
                <a:solidFill>
                  <a:schemeClr val="dk1"/>
                </a:solidFill>
                <a:latin typeface="Arial"/>
                <a:ea typeface="Arial"/>
                <a:cs typeface="Arial"/>
                <a:sym typeface="Arial"/>
              </a:defRPr>
            </a:lvl2pPr>
            <a:lvl3pPr marL="819264" marR="0" indent="0" algn="l" rtl="0">
              <a:spcBef>
                <a:spcPts val="0"/>
              </a:spcBef>
              <a:spcAft>
                <a:spcPts val="0"/>
              </a:spcAft>
              <a:defRPr sz="1614" b="0" i="0" u="none" strike="noStrike" cap="none" baseline="0">
                <a:solidFill>
                  <a:schemeClr val="dk1"/>
                </a:solidFill>
                <a:latin typeface="Arial"/>
                <a:ea typeface="Arial"/>
                <a:cs typeface="Arial"/>
                <a:sym typeface="Arial"/>
              </a:defRPr>
            </a:lvl3pPr>
            <a:lvl4pPr marL="1228896" marR="0" indent="0" algn="l" rtl="0">
              <a:spcBef>
                <a:spcPts val="0"/>
              </a:spcBef>
              <a:spcAft>
                <a:spcPts val="0"/>
              </a:spcAft>
              <a:defRPr sz="1614" b="0" i="0" u="none" strike="noStrike" cap="none" baseline="0">
                <a:solidFill>
                  <a:schemeClr val="dk1"/>
                </a:solidFill>
                <a:latin typeface="Arial"/>
                <a:ea typeface="Arial"/>
                <a:cs typeface="Arial"/>
                <a:sym typeface="Arial"/>
              </a:defRPr>
            </a:lvl4pPr>
            <a:lvl5pPr marL="1638527" marR="0" indent="0" algn="l" rtl="0">
              <a:spcBef>
                <a:spcPts val="0"/>
              </a:spcBef>
              <a:spcAft>
                <a:spcPts val="0"/>
              </a:spcAft>
              <a:defRPr sz="1614" b="0" i="0" u="none" strike="noStrike" cap="none" baseline="0">
                <a:solidFill>
                  <a:schemeClr val="dk1"/>
                </a:solidFill>
                <a:latin typeface="Arial"/>
                <a:ea typeface="Arial"/>
                <a:cs typeface="Arial"/>
                <a:sym typeface="Arial"/>
              </a:defRPr>
            </a:lvl5pPr>
            <a:lvl6pPr marL="2048160" marR="0" indent="0" algn="l" rtl="0">
              <a:spcBef>
                <a:spcPts val="0"/>
              </a:spcBef>
              <a:defRPr sz="1614" b="0" i="0" u="none" strike="noStrike" cap="none" baseline="0">
                <a:solidFill>
                  <a:schemeClr val="dk1"/>
                </a:solidFill>
                <a:latin typeface="Arial"/>
                <a:ea typeface="Arial"/>
                <a:cs typeface="Arial"/>
                <a:sym typeface="Arial"/>
              </a:defRPr>
            </a:lvl6pPr>
            <a:lvl7pPr marL="2457791" marR="0" indent="0" algn="l" rtl="0">
              <a:spcBef>
                <a:spcPts val="0"/>
              </a:spcBef>
              <a:defRPr sz="1614" b="0" i="0" u="none" strike="noStrike" cap="none" baseline="0">
                <a:solidFill>
                  <a:schemeClr val="dk1"/>
                </a:solidFill>
                <a:latin typeface="Arial"/>
                <a:ea typeface="Arial"/>
                <a:cs typeface="Arial"/>
                <a:sym typeface="Arial"/>
              </a:defRPr>
            </a:lvl7pPr>
            <a:lvl8pPr marL="2867423" marR="0" indent="0" algn="l" rtl="0">
              <a:spcBef>
                <a:spcPts val="0"/>
              </a:spcBef>
              <a:defRPr sz="1614" b="0" i="0" u="none" strike="noStrike" cap="none" baseline="0">
                <a:solidFill>
                  <a:schemeClr val="dk1"/>
                </a:solidFill>
                <a:latin typeface="Arial"/>
                <a:ea typeface="Arial"/>
                <a:cs typeface="Arial"/>
                <a:sym typeface="Arial"/>
              </a:defRPr>
            </a:lvl8pPr>
            <a:lvl9pPr marL="3277055" marR="0" indent="0" algn="l" rtl="0">
              <a:spcBef>
                <a:spcPts val="0"/>
              </a:spcBef>
              <a:defRPr sz="1614" b="0" i="0" u="none" strike="noStrike" cap="none" baseline="0">
                <a:solidFill>
                  <a:schemeClr val="dk1"/>
                </a:solidFill>
                <a:latin typeface="Arial"/>
                <a:ea typeface="Arial"/>
                <a:cs typeface="Arial"/>
                <a:sym typeface="Arial"/>
              </a:defRPr>
            </a:lvl9pPr>
          </a:lstStyle>
          <a:p>
            <a:endParaRPr dirty="0"/>
          </a:p>
        </p:txBody>
      </p:sp>
    </p:spTree>
    <p:extLst>
      <p:ext uri="{BB962C8B-B14F-4D97-AF65-F5344CB8AC3E}">
        <p14:creationId xmlns:p14="http://schemas.microsoft.com/office/powerpoint/2010/main" val="1613712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ox and Background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674" y="1812929"/>
            <a:ext cx="6159543" cy="4187843"/>
          </a:xfrm>
        </p:spPr>
        <p:txBody>
          <a:bodyPr/>
          <a:lstStyle>
            <a:lvl1pPr marL="0" indent="0">
              <a:buNone/>
              <a:defRPr b="0"/>
            </a:lvl1pPr>
            <a:lvl2pPr marL="260242" indent="-260242">
              <a:buFont typeface="Arial" pitchFamily="34" charset="0"/>
              <a:buChar char="•"/>
              <a:tabLst/>
              <a:defRPr/>
            </a:lvl2pPr>
            <a:lvl3pPr marL="260242" indent="-260242">
              <a:buFont typeface="Arial" pitchFamily="34" charset="0"/>
              <a:buChar char="•"/>
              <a:defRPr/>
            </a:lvl3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7" name="Text Placeholder 8"/>
          <p:cNvSpPr>
            <a:spLocks noGrp="1"/>
          </p:cNvSpPr>
          <p:nvPr>
            <p:ph type="body" sz="quarter" idx="13"/>
          </p:nvPr>
        </p:nvSpPr>
        <p:spPr>
          <a:xfrm>
            <a:off x="755613" y="722465"/>
            <a:ext cx="6159888" cy="1090474"/>
          </a:xfrm>
        </p:spPr>
        <p:txBody>
          <a:bodyPr anchor="ctr" anchorCtr="0">
            <a:normAutofit/>
          </a:bodyPr>
          <a:lstStyle>
            <a:lvl1pPr marL="0" indent="0">
              <a:buNone/>
              <a:defRPr sz="2911" b="0">
                <a:solidFill>
                  <a:schemeClr val="accent3"/>
                </a:solidFill>
              </a:defRPr>
            </a:lvl1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chemeClr val="bg1"/>
                </a:solidFill>
              </a:defRPr>
            </a:lvl1pPr>
          </a:lstStyle>
          <a:p>
            <a:endParaRPr lang="en-GB" dirty="0">
              <a:solidFill>
                <a:prstClr val="white"/>
              </a:solidFill>
            </a:endParaRPr>
          </a:p>
        </p:txBody>
      </p:sp>
    </p:spTree>
    <p:extLst>
      <p:ext uri="{BB962C8B-B14F-4D97-AF65-F5344CB8AC3E}">
        <p14:creationId xmlns:p14="http://schemas.microsoft.com/office/powerpoint/2010/main" val="1147443425"/>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Key Statement Slide 1">
    <p:bg>
      <p:bgPr>
        <a:solidFill>
          <a:schemeClr val="accent3"/>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47" y="295203"/>
            <a:ext cx="9126791" cy="5988439"/>
          </a:xfrm>
        </p:spPr>
        <p:txBody>
          <a:bodyPr>
            <a:noAutofit/>
          </a:bodyPr>
          <a:lstStyle>
            <a:lvl1pPr marL="0" indent="0">
              <a:buNone/>
              <a:defRPr sz="2911" b="0">
                <a:solidFill>
                  <a:schemeClr val="bg1"/>
                </a:solidFill>
              </a:defRPr>
            </a:lvl1pPr>
            <a:lvl2pPr marL="0" indent="0">
              <a:buNone/>
              <a:tabLst/>
              <a:defRPr sz="2911" b="0">
                <a:solidFill>
                  <a:schemeClr val="bg1"/>
                </a:solidFill>
              </a:defRPr>
            </a:lvl2pPr>
            <a:lvl3pPr marL="267995" indent="-267995">
              <a:buFont typeface="Arial" pitchFamily="34" charset="0"/>
              <a:buChar char="•"/>
              <a:defRPr sz="2911" b="0">
                <a:solidFill>
                  <a:schemeClr val="bg1"/>
                </a:solidFill>
              </a:defRPr>
            </a:lvl3pPr>
            <a:lvl4pPr>
              <a:defRPr sz="2911" b="0">
                <a:solidFill>
                  <a:schemeClr val="bg1"/>
                </a:solidFill>
              </a:defRPr>
            </a:lvl4pPr>
            <a:lvl5pPr>
              <a:defRPr sz="2911" b="0">
                <a:solidFill>
                  <a:schemeClr val="bg1"/>
                </a:solidFill>
              </a:defRPr>
            </a:lvl5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chemeClr val="bg1"/>
                </a:solidFill>
              </a:defRPr>
            </a:lvl1pPr>
          </a:lstStyle>
          <a:p>
            <a:endParaRPr lang="en-GB" dirty="0">
              <a:solidFill>
                <a:prstClr val="white"/>
              </a:solidFill>
            </a:endParaRPr>
          </a:p>
        </p:txBody>
      </p:sp>
    </p:spTree>
    <p:extLst>
      <p:ext uri="{BB962C8B-B14F-4D97-AF65-F5344CB8AC3E}">
        <p14:creationId xmlns:p14="http://schemas.microsoft.com/office/powerpoint/2010/main" val="3346088674"/>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Key Statement Slide 2">
    <p:bg>
      <p:bgPr>
        <a:solidFill>
          <a:schemeClr val="accent2"/>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47" y="295203"/>
            <a:ext cx="9126791" cy="5988439"/>
          </a:xfrm>
        </p:spPr>
        <p:txBody>
          <a:bodyPr>
            <a:noAutofit/>
          </a:bodyPr>
          <a:lstStyle>
            <a:lvl1pPr marL="0" indent="0">
              <a:buNone/>
              <a:defRPr sz="2911" b="0">
                <a:solidFill>
                  <a:schemeClr val="bg1"/>
                </a:solidFill>
              </a:defRPr>
            </a:lvl1pPr>
            <a:lvl2pPr marL="0" indent="0">
              <a:buNone/>
              <a:tabLst/>
              <a:defRPr sz="2911" b="0">
                <a:solidFill>
                  <a:schemeClr val="bg1"/>
                </a:solidFill>
              </a:defRPr>
            </a:lvl2pPr>
            <a:lvl3pPr marL="267995" indent="-267995">
              <a:buFont typeface="Arial" pitchFamily="34" charset="0"/>
              <a:buChar char="•"/>
              <a:defRPr sz="2911" b="0">
                <a:solidFill>
                  <a:schemeClr val="bg1"/>
                </a:solidFill>
              </a:defRPr>
            </a:lvl3pPr>
            <a:lvl4pPr>
              <a:defRPr sz="2911" b="0">
                <a:solidFill>
                  <a:schemeClr val="bg1"/>
                </a:solidFill>
              </a:defRPr>
            </a:lvl4pPr>
            <a:lvl5pPr>
              <a:defRPr sz="2911" b="0">
                <a:solidFill>
                  <a:schemeClr val="bg1"/>
                </a:solidFill>
              </a:defRPr>
            </a:lvl5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chemeClr val="bg1"/>
                </a:solidFill>
              </a:defRPr>
            </a:lvl1pPr>
          </a:lstStyle>
          <a:p>
            <a:endParaRPr lang="en-GB" dirty="0">
              <a:solidFill>
                <a:prstClr val="white"/>
              </a:solidFill>
            </a:endParaRPr>
          </a:p>
        </p:txBody>
      </p:sp>
    </p:spTree>
    <p:extLst>
      <p:ext uri="{BB962C8B-B14F-4D97-AF65-F5344CB8AC3E}">
        <p14:creationId xmlns:p14="http://schemas.microsoft.com/office/powerpoint/2010/main" val="33076952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913" y="4407216"/>
            <a:ext cx="10362334" cy="1361237"/>
          </a:xfrm>
        </p:spPr>
        <p:txBody>
          <a:bodyPr/>
          <a:lstStyle>
            <a:lvl1pPr algn="r">
              <a:defRPr sz="3529"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913" y="2907333"/>
            <a:ext cx="10362334" cy="1499881"/>
          </a:xfrm>
        </p:spPr>
        <p:txBody>
          <a:bodyPr anchor="b"/>
          <a:lstStyle>
            <a:lvl1pPr marL="0" indent="0">
              <a:buNone/>
              <a:defRPr sz="1764"/>
            </a:lvl1pPr>
            <a:lvl2pPr marL="400278" indent="0">
              <a:buNone/>
              <a:defRPr sz="1588"/>
            </a:lvl2pPr>
            <a:lvl3pPr marL="800556" indent="0">
              <a:buNone/>
              <a:defRPr sz="1412"/>
            </a:lvl3pPr>
            <a:lvl4pPr marL="1200835" indent="0">
              <a:buNone/>
              <a:defRPr sz="1235"/>
            </a:lvl4pPr>
            <a:lvl5pPr marL="1601112" indent="0">
              <a:buNone/>
              <a:defRPr sz="1235"/>
            </a:lvl5pPr>
            <a:lvl6pPr marL="2001383" indent="0">
              <a:buNone/>
              <a:defRPr sz="1235"/>
            </a:lvl6pPr>
            <a:lvl7pPr marL="2401662" indent="0">
              <a:buNone/>
              <a:defRPr sz="1235"/>
            </a:lvl7pPr>
            <a:lvl8pPr marL="2801933" indent="0">
              <a:buNone/>
              <a:defRPr sz="1235"/>
            </a:lvl8pPr>
            <a:lvl9pPr marL="3202214" indent="0">
              <a:buNone/>
              <a:defRPr sz="1235"/>
            </a:lvl9pPr>
          </a:lstStyle>
          <a:p>
            <a:pPr lvl="0"/>
            <a:r>
              <a:rPr lang="he-IL"/>
              <a:t>ערוך סגנונות טקסט של תבנית בסיס</a:t>
            </a:r>
          </a:p>
        </p:txBody>
      </p:sp>
    </p:spTree>
    <p:extLst>
      <p:ext uri="{BB962C8B-B14F-4D97-AF65-F5344CB8AC3E}">
        <p14:creationId xmlns:p14="http://schemas.microsoft.com/office/powerpoint/2010/main" val="22112618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Key Statement Slide 3">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547" y="295203"/>
            <a:ext cx="9126791" cy="5988439"/>
          </a:xfrm>
        </p:spPr>
        <p:txBody>
          <a:bodyPr>
            <a:noAutofit/>
          </a:bodyPr>
          <a:lstStyle>
            <a:lvl1pPr marL="0" indent="0">
              <a:buNone/>
              <a:defRPr sz="2911" b="0">
                <a:solidFill>
                  <a:schemeClr val="bg1"/>
                </a:solidFill>
              </a:defRPr>
            </a:lvl1pPr>
            <a:lvl2pPr marL="0" indent="0">
              <a:buNone/>
              <a:tabLst/>
              <a:defRPr sz="2911" b="0">
                <a:solidFill>
                  <a:schemeClr val="bg1"/>
                </a:solidFill>
              </a:defRPr>
            </a:lvl2pPr>
            <a:lvl3pPr marL="267995" indent="-267995">
              <a:buFont typeface="Arial" pitchFamily="34" charset="0"/>
              <a:buChar char="•"/>
              <a:defRPr sz="2911" b="0">
                <a:solidFill>
                  <a:schemeClr val="bg1"/>
                </a:solidFill>
              </a:defRPr>
            </a:lvl3pPr>
            <a:lvl4pPr>
              <a:defRPr sz="2911" b="0">
                <a:solidFill>
                  <a:schemeClr val="bg1"/>
                </a:solidFill>
              </a:defRPr>
            </a:lvl4pPr>
            <a:lvl5pPr>
              <a:defRPr sz="2911" b="0">
                <a:solidFill>
                  <a:schemeClr val="bg1"/>
                </a:solidFill>
              </a:defRPr>
            </a:lvl5pPr>
          </a:lstStyle>
          <a:p>
            <a:pPr lvl="0"/>
            <a:r>
              <a:rPr lang="he-IL"/>
              <a:t>ערוך סגנונות טקסט של תבנית בסיס</a:t>
            </a:r>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chemeClr val="bg1"/>
                </a:solidFill>
              </a:defRPr>
            </a:lvl1pPr>
          </a:lstStyle>
          <a:p>
            <a:endParaRPr lang="en-GB" dirty="0">
              <a:solidFill>
                <a:prstClr val="white"/>
              </a:solidFill>
            </a:endParaRPr>
          </a:p>
        </p:txBody>
      </p:sp>
    </p:spTree>
    <p:extLst>
      <p:ext uri="{BB962C8B-B14F-4D97-AF65-F5344CB8AC3E}">
        <p14:creationId xmlns:p14="http://schemas.microsoft.com/office/powerpoint/2010/main" val="356958712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s 1">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3496" y="1812943"/>
            <a:ext cx="11184000" cy="4345989"/>
          </a:xfrm>
        </p:spPr>
        <p:txBody>
          <a:bodyPr>
            <a:noAutofit/>
          </a:bodyPr>
          <a:lstStyle>
            <a:lvl1pPr marL="0" indent="0">
              <a:spcBef>
                <a:spcPts val="1770"/>
              </a:spcBef>
              <a:spcAft>
                <a:spcPts val="0"/>
              </a:spcAft>
              <a:buNone/>
              <a:defRPr sz="1764" b="0">
                <a:solidFill>
                  <a:schemeClr val="bg1"/>
                </a:solidFill>
              </a:defRPr>
            </a:lvl1pPr>
            <a:lvl2pPr marL="261794" indent="-261794">
              <a:spcBef>
                <a:spcPts val="590"/>
              </a:spcBef>
              <a:spcAft>
                <a:spcPts val="0"/>
              </a:spcAft>
              <a:buFont typeface="Arial" pitchFamily="34" charset="0"/>
              <a:buChar char="•"/>
              <a:tabLst/>
              <a:defRPr sz="1764" b="0">
                <a:solidFill>
                  <a:schemeClr val="bg1"/>
                </a:solidFill>
              </a:defRPr>
            </a:lvl2pPr>
            <a:lvl3pPr marL="267995" indent="-267995">
              <a:spcBef>
                <a:spcPts val="590"/>
              </a:spcBef>
              <a:spcAft>
                <a:spcPts val="0"/>
              </a:spcAft>
              <a:buFont typeface="Arial" pitchFamily="34" charset="0"/>
              <a:buChar char="•"/>
              <a:defRPr sz="1764" b="0">
                <a:solidFill>
                  <a:schemeClr val="bg1"/>
                </a:solidFill>
              </a:defRPr>
            </a:lvl3pPr>
            <a:lvl4pPr>
              <a:spcBef>
                <a:spcPts val="590"/>
              </a:spcBef>
              <a:spcAft>
                <a:spcPts val="0"/>
              </a:spcAft>
              <a:buFont typeface="Arial" pitchFamily="34" charset="0"/>
              <a:buChar char="−"/>
              <a:defRPr sz="1764" b="0">
                <a:solidFill>
                  <a:schemeClr val="bg1"/>
                </a:solidFill>
              </a:defRPr>
            </a:lvl4pPr>
            <a:lvl5pPr marL="786939" indent="-260242">
              <a:spcBef>
                <a:spcPts val="590"/>
              </a:spcBef>
              <a:spcAft>
                <a:spcPts val="0"/>
              </a:spcAft>
              <a:buFont typeface="Arial" pitchFamily="34" charset="0"/>
              <a:buChar char="−"/>
              <a:defRPr sz="1764" b="0">
                <a:solidFill>
                  <a:schemeClr val="bg1"/>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96" y="295200"/>
            <a:ext cx="11184000" cy="1441410"/>
          </a:xfrm>
          <a:prstGeom prst="rect">
            <a:avLst/>
          </a:prstGeom>
        </p:spPr>
        <p:txBody>
          <a:bodyPr vert="horz" lIns="0" tIns="0" rIns="0" bIns="0" rtlCol="0" anchor="t" anchorCtr="0">
            <a:normAutofit/>
          </a:bodyPr>
          <a:lstStyle>
            <a:lvl1pPr>
              <a:defRPr sz="2911">
                <a:solidFill>
                  <a:schemeClr val="accent3"/>
                </a:solidFill>
              </a:defRPr>
            </a:lvl1pPr>
          </a:lstStyle>
          <a:p>
            <a:r>
              <a:rPr lang="he-IL"/>
              <a:t>לחץ כדי לערוך סגנון כותרת של תבנית בסיס</a:t>
            </a:r>
            <a:endParaRPr lang="en-GB" dirty="0"/>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6"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chemeClr val="bg1"/>
                </a:solidFill>
              </a:defRPr>
            </a:lvl1pPr>
          </a:lstStyle>
          <a:p>
            <a:endParaRPr lang="en-GB" dirty="0">
              <a:solidFill>
                <a:prstClr val="white"/>
              </a:solidFill>
            </a:endParaRPr>
          </a:p>
        </p:txBody>
      </p:sp>
    </p:spTree>
    <p:extLst>
      <p:ext uri="{BB962C8B-B14F-4D97-AF65-F5344CB8AC3E}">
        <p14:creationId xmlns:p14="http://schemas.microsoft.com/office/powerpoint/2010/main" val="12783385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s 2">
    <p:bg>
      <p:bgPr>
        <a:solidFill>
          <a:schemeClr val="bg1"/>
        </a:solidFill>
        <a:effectLst/>
      </p:bgPr>
    </p:bg>
    <p:spTree>
      <p:nvGrpSpPr>
        <p:cNvPr id="1" name=""/>
        <p:cNvGrpSpPr/>
        <p:nvPr/>
      </p:nvGrpSpPr>
      <p:grpSpPr>
        <a:xfrm>
          <a:off x="0" y="0"/>
          <a:ext cx="0" cy="0"/>
          <a:chOff x="0" y="0"/>
          <a:chExt cx="0" cy="0"/>
        </a:xfrm>
      </p:grpSpPr>
      <p:sp>
        <p:nvSpPr>
          <p:cNvPr id="6" name="Rectangle 5"/>
          <p:cNvSpPr/>
          <p:nvPr/>
        </p:nvSpPr>
        <p:spPr>
          <a:xfrm>
            <a:off x="0" y="3"/>
            <a:ext cx="981077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9222" tIns="44611" rIns="89222" bIns="44611" rtlCol="0" anchor="ctr"/>
          <a:lstStyle/>
          <a:p>
            <a:pPr algn="ctr" defTabSz="892279" fontAlgn="auto">
              <a:spcBef>
                <a:spcPts val="0"/>
              </a:spcBef>
              <a:spcAft>
                <a:spcPts val="0"/>
              </a:spcAft>
            </a:pPr>
            <a:endParaRPr lang="en-GB" sz="1764">
              <a:solidFill>
                <a:prstClr val="white"/>
              </a:solidFill>
            </a:endParaRPr>
          </a:p>
        </p:txBody>
      </p:sp>
      <p:sp>
        <p:nvSpPr>
          <p:cNvPr id="3" name="Content Placeholder 2"/>
          <p:cNvSpPr>
            <a:spLocks noGrp="1"/>
          </p:cNvSpPr>
          <p:nvPr>
            <p:ph idx="1"/>
          </p:nvPr>
        </p:nvSpPr>
        <p:spPr>
          <a:xfrm>
            <a:off x="493496" y="1812943"/>
            <a:ext cx="11184000" cy="4345989"/>
          </a:xfrm>
        </p:spPr>
        <p:txBody>
          <a:bodyPr>
            <a:noAutofit/>
          </a:bodyPr>
          <a:lstStyle>
            <a:lvl1pPr marL="0" indent="0">
              <a:spcBef>
                <a:spcPts val="1770"/>
              </a:spcBef>
              <a:spcAft>
                <a:spcPts val="0"/>
              </a:spcAft>
              <a:buNone/>
              <a:defRPr sz="1764" b="0">
                <a:solidFill>
                  <a:schemeClr val="tx2"/>
                </a:solidFill>
              </a:defRPr>
            </a:lvl1pPr>
            <a:lvl2pPr marL="261794" indent="-261794">
              <a:spcBef>
                <a:spcPts val="590"/>
              </a:spcBef>
              <a:spcAft>
                <a:spcPts val="0"/>
              </a:spcAft>
              <a:buFont typeface="Arial" pitchFamily="34" charset="0"/>
              <a:buChar char="•"/>
              <a:tabLst/>
              <a:defRPr sz="1764" b="0">
                <a:solidFill>
                  <a:schemeClr val="tx2"/>
                </a:solidFill>
              </a:defRPr>
            </a:lvl2pPr>
            <a:lvl3pPr marL="267995" indent="-267995">
              <a:spcBef>
                <a:spcPts val="590"/>
              </a:spcBef>
              <a:spcAft>
                <a:spcPts val="0"/>
              </a:spcAft>
              <a:buFont typeface="Arial" pitchFamily="34" charset="0"/>
              <a:buChar char="•"/>
              <a:defRPr sz="1764" b="0">
                <a:solidFill>
                  <a:schemeClr val="tx2"/>
                </a:solidFill>
              </a:defRPr>
            </a:lvl3pPr>
            <a:lvl4pPr>
              <a:spcBef>
                <a:spcPts val="590"/>
              </a:spcBef>
              <a:spcAft>
                <a:spcPts val="0"/>
              </a:spcAft>
              <a:buFont typeface="Arial" pitchFamily="34" charset="0"/>
              <a:buChar char="−"/>
              <a:defRPr sz="1764" b="0">
                <a:solidFill>
                  <a:schemeClr val="tx2"/>
                </a:solidFill>
              </a:defRPr>
            </a:lvl4pPr>
            <a:lvl5pPr marL="786939" indent="-260242">
              <a:spcBef>
                <a:spcPts val="590"/>
              </a:spcBef>
              <a:spcAft>
                <a:spcPts val="0"/>
              </a:spcAft>
              <a:buFont typeface="Arial" pitchFamily="34" charset="0"/>
              <a:buChar char="−"/>
              <a:defRPr sz="1764" b="0">
                <a:solidFill>
                  <a:schemeClr val="tx2"/>
                </a:solidFill>
              </a:defRPr>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16" name="Title Placeholder 1"/>
          <p:cNvSpPr>
            <a:spLocks noGrp="1"/>
          </p:cNvSpPr>
          <p:nvPr>
            <p:ph type="title"/>
          </p:nvPr>
        </p:nvSpPr>
        <p:spPr>
          <a:xfrm>
            <a:off x="493496" y="295200"/>
            <a:ext cx="11184000" cy="1441410"/>
          </a:xfrm>
          <a:prstGeom prst="rect">
            <a:avLst/>
          </a:prstGeom>
        </p:spPr>
        <p:txBody>
          <a:bodyPr vert="horz" lIns="0" tIns="0" rIns="0" bIns="0" rtlCol="0" anchor="t" anchorCtr="0">
            <a:normAutofit/>
          </a:bodyPr>
          <a:lstStyle>
            <a:lvl1pPr>
              <a:defRPr sz="2911">
                <a:solidFill>
                  <a:schemeClr val="accent2"/>
                </a:solidFill>
              </a:defRPr>
            </a:lvl1pPr>
          </a:lstStyle>
          <a:p>
            <a:r>
              <a:rPr lang="he-IL"/>
              <a:t>לחץ כדי לערוך סגנון כותרת של תבנית בסיס</a:t>
            </a:r>
            <a:endParaRPr lang="en-GB" dirty="0"/>
          </a:p>
        </p:txBody>
      </p:sp>
      <p:sp>
        <p:nvSpPr>
          <p:cNvPr id="19"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Tree>
    <p:extLst>
      <p:ext uri="{BB962C8B-B14F-4D97-AF65-F5344CB8AC3E}">
        <p14:creationId xmlns:p14="http://schemas.microsoft.com/office/powerpoint/2010/main" val="142363756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Slide 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92" y="1812975"/>
            <a:ext cx="11220418" cy="973133"/>
          </a:xfrm>
        </p:spPr>
        <p:txBody>
          <a:bodyPr anchor="t">
            <a:noAutofit/>
          </a:bodyPr>
          <a:lstStyle>
            <a:lvl1pPr algn="l">
              <a:defRPr sz="5911" b="0" cap="none" baseline="0">
                <a:solidFill>
                  <a:schemeClr val="accent1"/>
                </a:solidFill>
              </a:defRPr>
            </a:lvl1pPr>
          </a:lstStyle>
          <a:p>
            <a:r>
              <a:rPr lang="he-IL"/>
              <a:t>לחץ כדי לערוך סגנון כותרת של תבנית בסיס</a:t>
            </a:r>
            <a:endParaRPr lang="en-GB" dirty="0"/>
          </a:p>
        </p:txBody>
      </p:sp>
      <p:sp>
        <p:nvSpPr>
          <p:cNvPr id="11"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chemeClr val="bg1"/>
                </a:solidFill>
              </a:defRPr>
            </a:lvl1pPr>
          </a:lstStyle>
          <a:p>
            <a:endParaRPr lang="en-GB" dirty="0">
              <a:solidFill>
                <a:prstClr val="white"/>
              </a:solidFill>
            </a:endParaRPr>
          </a:p>
        </p:txBody>
      </p:sp>
      <p:sp>
        <p:nvSpPr>
          <p:cNvPr id="6" name="Text Placeholder 5"/>
          <p:cNvSpPr>
            <a:spLocks noGrp="1"/>
          </p:cNvSpPr>
          <p:nvPr>
            <p:ph type="body" sz="quarter" idx="10"/>
          </p:nvPr>
        </p:nvSpPr>
        <p:spPr>
          <a:xfrm>
            <a:off x="476271" y="2787770"/>
            <a:ext cx="11239538" cy="3200080"/>
          </a:xfrm>
        </p:spPr>
        <p:txBody>
          <a:bodyPr>
            <a:noAutofit/>
          </a:bodyPr>
          <a:lstStyle>
            <a:lvl1pPr marL="0" indent="0">
              <a:buNone/>
              <a:defRPr sz="5911">
                <a:solidFill>
                  <a:schemeClr val="bg1"/>
                </a:solidFill>
              </a:defRPr>
            </a:lvl1pPr>
          </a:lstStyle>
          <a:p>
            <a:pPr lvl="0"/>
            <a:r>
              <a:rPr lang="he-IL"/>
              <a:t>ערוך סגנונות טקסט של תבנית בסיס</a:t>
            </a:r>
          </a:p>
        </p:txBody>
      </p:sp>
    </p:spTree>
    <p:extLst>
      <p:ext uri="{BB962C8B-B14F-4D97-AF65-F5344CB8AC3E}">
        <p14:creationId xmlns:p14="http://schemas.microsoft.com/office/powerpoint/2010/main" val="58665607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92" y="1812975"/>
            <a:ext cx="11220418" cy="973133"/>
          </a:xfrm>
        </p:spPr>
        <p:txBody>
          <a:bodyPr anchor="t">
            <a:noAutofit/>
          </a:bodyPr>
          <a:lstStyle>
            <a:lvl1pPr algn="l">
              <a:defRPr sz="5911" b="0" cap="none" baseline="0">
                <a:solidFill>
                  <a:schemeClr val="accent3"/>
                </a:solidFill>
              </a:defRPr>
            </a:lvl1pPr>
          </a:lstStyle>
          <a:p>
            <a:r>
              <a:rPr lang="he-IL"/>
              <a:t>לחץ כדי לערוך סגנון כותרת של תבנית בסיס</a:t>
            </a:r>
            <a:endParaRPr lang="en-GB" dirty="0"/>
          </a:p>
        </p:txBody>
      </p:sp>
      <p:sp>
        <p:nvSpPr>
          <p:cNvPr id="11"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chemeClr val="bg1"/>
                </a:solidFill>
              </a:defRPr>
            </a:lvl1pPr>
          </a:lstStyle>
          <a:p>
            <a:endParaRPr lang="en-GB" dirty="0">
              <a:solidFill>
                <a:prstClr val="white"/>
              </a:solidFill>
            </a:endParaRPr>
          </a:p>
        </p:txBody>
      </p:sp>
      <p:sp>
        <p:nvSpPr>
          <p:cNvPr id="6" name="Text Placeholder 5"/>
          <p:cNvSpPr>
            <a:spLocks noGrp="1"/>
          </p:cNvSpPr>
          <p:nvPr>
            <p:ph type="body" sz="quarter" idx="10"/>
          </p:nvPr>
        </p:nvSpPr>
        <p:spPr>
          <a:xfrm>
            <a:off x="476271" y="2787770"/>
            <a:ext cx="11239538" cy="3200080"/>
          </a:xfrm>
        </p:spPr>
        <p:txBody>
          <a:bodyPr>
            <a:noAutofit/>
          </a:bodyPr>
          <a:lstStyle>
            <a:lvl1pPr marL="0" indent="0">
              <a:buNone/>
              <a:defRPr sz="5911">
                <a:solidFill>
                  <a:schemeClr val="bg1"/>
                </a:solidFill>
              </a:defRPr>
            </a:lvl1pPr>
          </a:lstStyle>
          <a:p>
            <a:pPr lvl="0"/>
            <a:r>
              <a:rPr lang="he-IL"/>
              <a:t>ערוך סגנונות טקסט של תבנית בסיס</a:t>
            </a:r>
          </a:p>
        </p:txBody>
      </p:sp>
    </p:spTree>
    <p:extLst>
      <p:ext uri="{BB962C8B-B14F-4D97-AF65-F5344CB8AC3E}">
        <p14:creationId xmlns:p14="http://schemas.microsoft.com/office/powerpoint/2010/main" val="39055006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Divider Slide 3">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6292" y="1812975"/>
            <a:ext cx="11220418" cy="973133"/>
          </a:xfrm>
        </p:spPr>
        <p:txBody>
          <a:bodyPr anchor="t">
            <a:noAutofit/>
          </a:bodyPr>
          <a:lstStyle>
            <a:lvl1pPr algn="l">
              <a:defRPr sz="5911" b="0" cap="none" baseline="0">
                <a:solidFill>
                  <a:schemeClr val="accent1"/>
                </a:solidFill>
              </a:defRPr>
            </a:lvl1pPr>
          </a:lstStyle>
          <a:p>
            <a:r>
              <a:rPr lang="he-IL"/>
              <a:t>לחץ כדי לערוך סגנון כותרת של תבנית בסיס</a:t>
            </a:r>
            <a:endParaRPr lang="en-GB" dirty="0"/>
          </a:p>
        </p:txBody>
      </p:sp>
      <p:sp>
        <p:nvSpPr>
          <p:cNvPr id="11"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chemeClr val="bg1"/>
                </a:solidFill>
              </a:defRPr>
            </a:lvl1pPr>
          </a:lstStyle>
          <a:p>
            <a:fld id="{95CC1D26-A9BD-4BDE-BDD9-08EDBAE96860}" type="slidenum">
              <a:rPr lang="en-GB" smtClean="0">
                <a:solidFill>
                  <a:prstClr val="white"/>
                </a:solidFill>
              </a:rPr>
              <a:pPr/>
              <a:t>‹#›</a:t>
            </a:fld>
            <a:endParaRPr lang="en-GB" dirty="0">
              <a:solidFill>
                <a:prstClr val="white"/>
              </a:solidFill>
            </a:endParaRPr>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chemeClr val="bg1"/>
                </a:solidFill>
              </a:defRPr>
            </a:lvl1pPr>
          </a:lstStyle>
          <a:p>
            <a:endParaRPr lang="en-GB" dirty="0">
              <a:solidFill>
                <a:prstClr val="white"/>
              </a:solidFill>
            </a:endParaRPr>
          </a:p>
        </p:txBody>
      </p:sp>
      <p:sp>
        <p:nvSpPr>
          <p:cNvPr id="6" name="Text Placeholder 5"/>
          <p:cNvSpPr>
            <a:spLocks noGrp="1"/>
          </p:cNvSpPr>
          <p:nvPr>
            <p:ph type="body" sz="quarter" idx="10"/>
          </p:nvPr>
        </p:nvSpPr>
        <p:spPr>
          <a:xfrm>
            <a:off x="476271" y="2787770"/>
            <a:ext cx="11239538" cy="3200080"/>
          </a:xfrm>
        </p:spPr>
        <p:txBody>
          <a:bodyPr>
            <a:noAutofit/>
          </a:bodyPr>
          <a:lstStyle>
            <a:lvl1pPr marL="0" indent="0">
              <a:buNone/>
              <a:defRPr sz="5911">
                <a:solidFill>
                  <a:schemeClr val="bg1"/>
                </a:solidFill>
              </a:defRPr>
            </a:lvl1pPr>
          </a:lstStyle>
          <a:p>
            <a:pPr lvl="0"/>
            <a:r>
              <a:rPr lang="he-IL"/>
              <a:t>ערוך סגנונות טקסט של תבנית בסיס</a:t>
            </a:r>
          </a:p>
        </p:txBody>
      </p:sp>
    </p:spTree>
    <p:extLst>
      <p:ext uri="{BB962C8B-B14F-4D97-AF65-F5344CB8AC3E}">
        <p14:creationId xmlns:p14="http://schemas.microsoft.com/office/powerpoint/2010/main" val="357210188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ivider Slide with Image 1">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987" y="1812980"/>
            <a:ext cx="11131557" cy="758819"/>
          </a:xfrm>
        </p:spPr>
        <p:txBody>
          <a:bodyPr anchor="t">
            <a:noAutofit/>
          </a:bodyPr>
          <a:lstStyle>
            <a:lvl1pPr algn="l">
              <a:defRPr sz="4676" b="0" cap="none" baseline="0">
                <a:solidFill>
                  <a:schemeClr val="accent2"/>
                </a:solidFill>
              </a:defRPr>
            </a:lvl1pPr>
          </a:lstStyle>
          <a:p>
            <a:r>
              <a:rPr lang="he-IL"/>
              <a:t>לחץ כדי לערוך סגנון כותרת של תבנית בסיס</a:t>
            </a:r>
            <a:endParaRPr lang="en-GB" dirty="0"/>
          </a:p>
        </p:txBody>
      </p:sp>
      <p:sp>
        <p:nvSpPr>
          <p:cNvPr id="11"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
        <p:nvSpPr>
          <p:cNvPr id="6" name="Text Placeholder 5"/>
          <p:cNvSpPr>
            <a:spLocks noGrp="1"/>
          </p:cNvSpPr>
          <p:nvPr>
            <p:ph type="body" sz="quarter" idx="10"/>
          </p:nvPr>
        </p:nvSpPr>
        <p:spPr>
          <a:xfrm>
            <a:off x="488987" y="2571748"/>
            <a:ext cx="11131557" cy="3200080"/>
          </a:xfrm>
        </p:spPr>
        <p:txBody>
          <a:bodyPr>
            <a:noAutofit/>
          </a:bodyPr>
          <a:lstStyle>
            <a:lvl1pPr marL="0" indent="0">
              <a:buNone/>
              <a:defRPr sz="4676">
                <a:solidFill>
                  <a:srgbClr val="575757"/>
                </a:solidFill>
              </a:defRPr>
            </a:lvl1pPr>
          </a:lstStyle>
          <a:p>
            <a:pPr lvl="0"/>
            <a:r>
              <a:rPr lang="he-IL"/>
              <a:t>ערוך סגנונות טקסט של תבנית בסיס</a:t>
            </a:r>
          </a:p>
        </p:txBody>
      </p:sp>
    </p:spTree>
    <p:extLst>
      <p:ext uri="{BB962C8B-B14F-4D97-AF65-F5344CB8AC3E}">
        <p14:creationId xmlns:p14="http://schemas.microsoft.com/office/powerpoint/2010/main" val="165234378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Divider Slide with Imag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8985" y="1812929"/>
            <a:ext cx="3702006" cy="544505"/>
          </a:xfrm>
        </p:spPr>
        <p:txBody>
          <a:bodyPr anchor="t">
            <a:noAutofit/>
          </a:bodyPr>
          <a:lstStyle>
            <a:lvl1pPr algn="l">
              <a:defRPr sz="3529" b="0" cap="none" baseline="0">
                <a:solidFill>
                  <a:schemeClr val="accent2"/>
                </a:solidFill>
              </a:defRPr>
            </a:lvl1pPr>
          </a:lstStyle>
          <a:p>
            <a:r>
              <a:rPr lang="he-IL"/>
              <a:t>לחץ כדי לערוך סגנון כותרת של תבנית בסיס</a:t>
            </a:r>
            <a:endParaRPr lang="en-GB" dirty="0"/>
          </a:p>
        </p:txBody>
      </p:sp>
      <p:sp>
        <p:nvSpPr>
          <p:cNvPr id="11"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5"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
        <p:nvSpPr>
          <p:cNvPr id="6" name="Text Placeholder 5"/>
          <p:cNvSpPr>
            <a:spLocks noGrp="1"/>
          </p:cNvSpPr>
          <p:nvPr>
            <p:ph type="body" sz="quarter" idx="10"/>
          </p:nvPr>
        </p:nvSpPr>
        <p:spPr>
          <a:xfrm>
            <a:off x="489056" y="2374058"/>
            <a:ext cx="3702003" cy="3555274"/>
          </a:xfrm>
        </p:spPr>
        <p:txBody>
          <a:bodyPr>
            <a:noAutofit/>
          </a:bodyPr>
          <a:lstStyle>
            <a:lvl1pPr marL="0" indent="0">
              <a:buNone/>
              <a:defRPr sz="3529">
                <a:solidFill>
                  <a:srgbClr val="575757"/>
                </a:solidFill>
              </a:defRPr>
            </a:lvl1pPr>
          </a:lstStyle>
          <a:p>
            <a:pPr lvl="0"/>
            <a:r>
              <a:rPr lang="he-IL"/>
              <a:t>ערוך סגנונות טקסט של תבנית בסיס</a:t>
            </a:r>
          </a:p>
        </p:txBody>
      </p:sp>
    </p:spTree>
    <p:extLst>
      <p:ext uri="{BB962C8B-B14F-4D97-AF65-F5344CB8AC3E}">
        <p14:creationId xmlns:p14="http://schemas.microsoft.com/office/powerpoint/2010/main" val="35133552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Tree>
    <p:extLst>
      <p:ext uri="{BB962C8B-B14F-4D97-AF65-F5344CB8AC3E}">
        <p14:creationId xmlns:p14="http://schemas.microsoft.com/office/powerpoint/2010/main" val="149341427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67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540644" y="1190382"/>
            <a:ext cx="5521705" cy="5219474"/>
          </a:xfrm>
        </p:spPr>
        <p:txBody>
          <a:bodyPr/>
          <a:lstStyle>
            <a:lvl1pPr>
              <a:defRPr sz="2470"/>
            </a:lvl1pPr>
            <a:lvl2pPr>
              <a:defRPr sz="2294"/>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247087" y="1190382"/>
            <a:ext cx="5523629" cy="5219474"/>
          </a:xfrm>
        </p:spPr>
        <p:txBody>
          <a:bodyPr/>
          <a:lstStyle>
            <a:lvl1pPr>
              <a:defRPr sz="2470"/>
            </a:lvl1pPr>
            <a:lvl2pPr>
              <a:defRPr sz="2294"/>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3876351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472654" y="317582"/>
            <a:ext cx="11060072" cy="555769"/>
          </a:xfrm>
        </p:spPr>
        <p:txBody>
          <a:bodyPr/>
          <a:lstStyle/>
          <a:p>
            <a:r>
              <a:rPr lang="he-IL"/>
              <a:t>לחץ כדי לערוך סגנון כותרת של תבנית בסיס</a:t>
            </a:r>
            <a:endParaRPr lang="en-GB" dirty="0"/>
          </a:p>
        </p:txBody>
      </p:sp>
      <p:sp>
        <p:nvSpPr>
          <p:cNvPr id="3" name="Content Placeholder 2"/>
          <p:cNvSpPr>
            <a:spLocks noGrp="1"/>
          </p:cNvSpPr>
          <p:nvPr>
            <p:ph sz="half" idx="1"/>
          </p:nvPr>
        </p:nvSpPr>
        <p:spPr>
          <a:xfrm>
            <a:off x="472654" y="1032144"/>
            <a:ext cx="5435505" cy="4604942"/>
          </a:xfrm>
        </p:spPr>
        <p:txBody>
          <a:bodyPr rtlCol="0">
            <a:noAutofit/>
          </a:bodyPr>
          <a:lstStyle>
            <a:lvl1pPr algn="l" defTabSz="801055" rtl="0" eaLnBrk="1" latinLnBrk="0" hangingPunct="1">
              <a:spcBef>
                <a:spcPts val="0"/>
              </a:spcBef>
              <a:spcAft>
                <a:spcPts val="265"/>
              </a:spcAft>
              <a:buFont typeface="Arial" pitchFamily="34" charset="0"/>
              <a:defRPr lang="en-US" sz="970" kern="1200" dirty="0" smtClean="0">
                <a:solidFill>
                  <a:schemeClr val="tx1"/>
                </a:solidFill>
                <a:latin typeface="+mn-lt"/>
                <a:ea typeface="+mj-ea"/>
                <a:cs typeface="+mj-cs"/>
              </a:defRPr>
            </a:lvl1pPr>
            <a:lvl2pPr algn="l" defTabSz="801055" rtl="0" eaLnBrk="1" latinLnBrk="0" hangingPunct="1">
              <a:spcBef>
                <a:spcPts val="0"/>
              </a:spcBef>
              <a:spcAft>
                <a:spcPts val="265"/>
              </a:spcAft>
              <a:buFont typeface="Arial" pitchFamily="34" charset="0"/>
              <a:defRPr lang="en-US" sz="970" kern="1200" dirty="0" smtClean="0">
                <a:solidFill>
                  <a:schemeClr val="tx1"/>
                </a:solidFill>
                <a:latin typeface="+mn-lt"/>
                <a:ea typeface="+mj-ea"/>
                <a:cs typeface="+mj-cs"/>
              </a:defRPr>
            </a:lvl2pPr>
            <a:lvl3pPr algn="l" defTabSz="801055" rtl="0" eaLnBrk="1" latinLnBrk="0" hangingPunct="1">
              <a:spcBef>
                <a:spcPts val="0"/>
              </a:spcBef>
              <a:spcAft>
                <a:spcPts val="265"/>
              </a:spcAft>
              <a:buFont typeface="Arial" pitchFamily="34" charset="0"/>
              <a:defRPr lang="en-US" sz="970" kern="1200" dirty="0" smtClean="0">
                <a:solidFill>
                  <a:schemeClr val="tx1"/>
                </a:solidFill>
                <a:latin typeface="+mn-lt"/>
                <a:ea typeface="+mj-ea"/>
                <a:cs typeface="+mj-cs"/>
              </a:defRPr>
            </a:lvl3pPr>
            <a:lvl4pPr algn="l" defTabSz="801055" rtl="0" eaLnBrk="1" latinLnBrk="0" hangingPunct="1">
              <a:spcBef>
                <a:spcPts val="0"/>
              </a:spcBef>
              <a:spcAft>
                <a:spcPts val="265"/>
              </a:spcAft>
              <a:buFont typeface="Arial" pitchFamily="34" charset="0"/>
              <a:defRPr lang="en-US" sz="882" kern="1200" dirty="0" smtClean="0">
                <a:solidFill>
                  <a:schemeClr val="tx1"/>
                </a:solidFill>
                <a:latin typeface="+mn-lt"/>
                <a:ea typeface="+mj-ea"/>
                <a:cs typeface="+mj-cs"/>
              </a:defRPr>
            </a:lvl4pPr>
            <a:lvl5pPr algn="l" defTabSz="801055" rtl="0" eaLnBrk="1" latinLnBrk="0" hangingPunct="1">
              <a:spcBef>
                <a:spcPts val="0"/>
              </a:spcBef>
              <a:spcAft>
                <a:spcPts val="265"/>
              </a:spcAft>
              <a:buFont typeface="Arial" pitchFamily="34" charset="0"/>
              <a:defRPr lang="en-GB" sz="882" kern="1200" dirty="0" smtClean="0">
                <a:solidFill>
                  <a:schemeClr val="tx1"/>
                </a:solidFill>
                <a:latin typeface="+mn-lt"/>
                <a:ea typeface="+mj-ea"/>
                <a:cs typeface="+mj-cs"/>
              </a:defRPr>
            </a:lvl5pPr>
            <a:lvl6pPr>
              <a:defRPr sz="1412"/>
            </a:lvl6pPr>
            <a:lvl7pPr>
              <a:defRPr sz="1235"/>
            </a:lvl7pPr>
            <a:lvl8pPr>
              <a:defRPr sz="1235"/>
            </a:lvl8pPr>
            <a:lvl9pPr>
              <a:defRPr sz="1235"/>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4" name="Content Placeholder 3"/>
          <p:cNvSpPr>
            <a:spLocks noGrp="1"/>
          </p:cNvSpPr>
          <p:nvPr>
            <p:ph sz="half" idx="2"/>
          </p:nvPr>
        </p:nvSpPr>
        <p:spPr>
          <a:xfrm>
            <a:off x="6097219" y="1032144"/>
            <a:ext cx="5435505" cy="4604942"/>
          </a:xfrm>
        </p:spPr>
        <p:txBody>
          <a:bodyPr rtlCol="0">
            <a:noAutofit/>
          </a:bodyPr>
          <a:lstStyle>
            <a:lvl1pPr algn="l" defTabSz="801055" rtl="0" eaLnBrk="1" latinLnBrk="0" hangingPunct="1">
              <a:spcBef>
                <a:spcPts val="0"/>
              </a:spcBef>
              <a:spcAft>
                <a:spcPts val="265"/>
              </a:spcAft>
              <a:buFont typeface="Arial" pitchFamily="34" charset="0"/>
              <a:defRPr lang="en-US" sz="970" kern="1200" smtClean="0">
                <a:solidFill>
                  <a:schemeClr val="tx1"/>
                </a:solidFill>
                <a:latin typeface="+mn-lt"/>
                <a:ea typeface="+mj-ea"/>
                <a:cs typeface="+mj-cs"/>
              </a:defRPr>
            </a:lvl1pPr>
            <a:lvl2pPr algn="l" defTabSz="801055" rtl="0" eaLnBrk="1" latinLnBrk="0" hangingPunct="1">
              <a:spcBef>
                <a:spcPts val="0"/>
              </a:spcBef>
              <a:spcAft>
                <a:spcPts val="265"/>
              </a:spcAft>
              <a:buFont typeface="Arial" pitchFamily="34" charset="0"/>
              <a:defRPr lang="en-US" sz="970" kern="1200" smtClean="0">
                <a:solidFill>
                  <a:schemeClr val="tx1"/>
                </a:solidFill>
                <a:latin typeface="+mn-lt"/>
                <a:ea typeface="+mj-ea"/>
                <a:cs typeface="+mj-cs"/>
              </a:defRPr>
            </a:lvl2pPr>
            <a:lvl3pPr algn="l" defTabSz="801055" rtl="0" eaLnBrk="1" latinLnBrk="0" hangingPunct="1">
              <a:spcBef>
                <a:spcPts val="0"/>
              </a:spcBef>
              <a:spcAft>
                <a:spcPts val="265"/>
              </a:spcAft>
              <a:buFont typeface="Arial" pitchFamily="34" charset="0"/>
              <a:defRPr lang="en-US" sz="970" kern="1200" smtClean="0">
                <a:solidFill>
                  <a:schemeClr val="tx1"/>
                </a:solidFill>
                <a:latin typeface="+mn-lt"/>
                <a:ea typeface="+mj-ea"/>
                <a:cs typeface="+mj-cs"/>
              </a:defRPr>
            </a:lvl3pPr>
            <a:lvl4pPr algn="l" defTabSz="801055" rtl="0" eaLnBrk="1" latinLnBrk="0" hangingPunct="1">
              <a:spcBef>
                <a:spcPts val="0"/>
              </a:spcBef>
              <a:spcAft>
                <a:spcPts val="265"/>
              </a:spcAft>
              <a:buFont typeface="Arial" pitchFamily="34" charset="0"/>
              <a:defRPr lang="en-US" sz="882" kern="1200" smtClean="0">
                <a:solidFill>
                  <a:schemeClr val="tx1"/>
                </a:solidFill>
                <a:latin typeface="+mn-lt"/>
                <a:ea typeface="+mj-ea"/>
                <a:cs typeface="+mj-cs"/>
              </a:defRPr>
            </a:lvl4pPr>
            <a:lvl5pPr algn="l" defTabSz="801055" rtl="0" eaLnBrk="1" latinLnBrk="0" hangingPunct="1">
              <a:spcBef>
                <a:spcPts val="0"/>
              </a:spcBef>
              <a:spcAft>
                <a:spcPts val="265"/>
              </a:spcAft>
              <a:buFont typeface="Arial" pitchFamily="34" charset="0"/>
              <a:defRPr lang="en-GB" sz="882" kern="1200" dirty="0" smtClean="0">
                <a:solidFill>
                  <a:schemeClr val="tx1"/>
                </a:solidFill>
                <a:latin typeface="+mn-lt"/>
                <a:ea typeface="+mj-ea"/>
                <a:cs typeface="+mj-cs"/>
              </a:defRPr>
            </a:lvl5pPr>
            <a:lvl6pPr>
              <a:defRPr sz="1412"/>
            </a:lvl6pPr>
            <a:lvl7pPr>
              <a:defRPr sz="1235"/>
            </a:lvl7pPr>
            <a:lvl8pPr>
              <a:defRPr sz="1235"/>
            </a:lvl8pPr>
            <a:lvl9pPr>
              <a:defRPr sz="1235"/>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6" name="Rectangle 7"/>
          <p:cNvSpPr>
            <a:spLocks noGrp="1" noChangeArrowheads="1"/>
          </p:cNvSpPr>
          <p:nvPr>
            <p:ph type="sldNum" sz="quarter" idx="10"/>
          </p:nvPr>
        </p:nvSpPr>
        <p:spPr/>
        <p:txBody>
          <a:bodyPr/>
          <a:lstStyle>
            <a:lvl1pPr>
              <a:defRPr/>
            </a:lvl1pPr>
          </a:lstStyle>
          <a:p>
            <a:pPr>
              <a:defRPr/>
            </a:pPr>
            <a:fld id="{E1F41119-7E41-433C-8BF3-0A2FAE0367D7}" type="slidenum">
              <a:rPr lang="he-IL"/>
              <a:pPr>
                <a:defRPr/>
              </a:pPr>
              <a:t>‹#›</a:t>
            </a:fld>
            <a:endParaRPr lang="en-US"/>
          </a:p>
        </p:txBody>
      </p:sp>
    </p:spTree>
    <p:extLst>
      <p:ext uri="{BB962C8B-B14F-4D97-AF65-F5344CB8AC3E}">
        <p14:creationId xmlns:p14="http://schemas.microsoft.com/office/powerpoint/2010/main" val="27580390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a:xfrm>
            <a:off x="8737602" y="6248400"/>
            <a:ext cx="2540000" cy="457200"/>
          </a:xfrm>
          <a:prstGeom prst="rect">
            <a:avLst/>
          </a:prstGeom>
        </p:spPr>
        <p:txBody>
          <a:bodyPr lIns="91431" tIns="45716" rIns="91431" bIns="45716"/>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14747E85-21A2-4BC3-A45B-9E07C1BBC546}" type="slidenum">
              <a:rPr lang="he-IL"/>
              <a:pPr>
                <a:defRPr/>
              </a:pPr>
              <a:t>‹#›</a:t>
            </a:fld>
            <a:endParaRPr lang="en-US"/>
          </a:p>
        </p:txBody>
      </p:sp>
    </p:spTree>
    <p:extLst>
      <p:ext uri="{BB962C8B-B14F-4D97-AF65-F5344CB8AC3E}">
        <p14:creationId xmlns:p14="http://schemas.microsoft.com/office/powerpoint/2010/main" val="1057679918"/>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54"/>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1" y="3886200"/>
            <a:ext cx="8534400" cy="1752600"/>
          </a:xfrm>
        </p:spPr>
        <p:txBody>
          <a:bodyPr/>
          <a:lstStyle>
            <a:lvl1pPr marL="0" indent="0" algn="ctr">
              <a:buNone/>
              <a:defRPr/>
            </a:lvl1pPr>
            <a:lvl2pPr marL="447432" indent="0" algn="ctr">
              <a:buNone/>
              <a:defRPr/>
            </a:lvl2pPr>
            <a:lvl3pPr marL="894859" indent="0" algn="ctr">
              <a:buNone/>
              <a:defRPr/>
            </a:lvl3pPr>
            <a:lvl4pPr marL="1342289" indent="0" algn="ctr">
              <a:buNone/>
              <a:defRPr/>
            </a:lvl4pPr>
            <a:lvl5pPr marL="1789718" indent="0" algn="ctr">
              <a:buNone/>
              <a:defRPr/>
            </a:lvl5pPr>
            <a:lvl6pPr marL="2237140" indent="0" algn="ctr">
              <a:buNone/>
              <a:defRPr/>
            </a:lvl6pPr>
            <a:lvl7pPr marL="2684574" indent="0" algn="ctr">
              <a:buNone/>
              <a:defRPr/>
            </a:lvl7pPr>
            <a:lvl8pPr marL="3132005" indent="0" algn="ctr">
              <a:buNone/>
              <a:defRPr/>
            </a:lvl8pPr>
            <a:lvl9pPr marL="3579430" indent="0" algn="ctr">
              <a:buNone/>
              <a:defRPr/>
            </a:lvl9pPr>
          </a:lstStyle>
          <a:p>
            <a:r>
              <a:rPr lang="he-IL"/>
              <a:t>לחץ כדי לערוך סגנון כותרת משנה של תבנית בסיס</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75E0A7FC-1F98-44F5-BFA3-EB77591154BA}" type="slidenum">
              <a:rPr lang="he-IL"/>
              <a:pPr>
                <a:defRPr/>
              </a:pPr>
              <a:t>‹#›</a:t>
            </a:fld>
            <a:endParaRPr lang="en-US"/>
          </a:p>
        </p:txBody>
      </p:sp>
    </p:spTree>
    <p:extLst>
      <p:ext uri="{BB962C8B-B14F-4D97-AF65-F5344CB8AC3E}">
        <p14:creationId xmlns:p14="http://schemas.microsoft.com/office/powerpoint/2010/main" val="1665070831"/>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14747E85-21A2-4BC3-A45B-9E07C1BBC546}" type="slidenum">
              <a:rPr lang="he-IL"/>
              <a:pPr>
                <a:defRPr/>
              </a:pPr>
              <a:t>‹#›</a:t>
            </a:fld>
            <a:endParaRPr lang="en-US"/>
          </a:p>
        </p:txBody>
      </p:sp>
    </p:spTree>
    <p:extLst>
      <p:ext uri="{BB962C8B-B14F-4D97-AF65-F5344CB8AC3E}">
        <p14:creationId xmlns:p14="http://schemas.microsoft.com/office/powerpoint/2010/main" val="56537672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397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50"/>
            <a:ext cx="10363200" cy="1500187"/>
          </a:xfrm>
        </p:spPr>
        <p:txBody>
          <a:bodyPr anchor="b"/>
          <a:lstStyle>
            <a:lvl1pPr marL="0" indent="0">
              <a:buNone/>
              <a:defRPr sz="1941"/>
            </a:lvl1pPr>
            <a:lvl2pPr marL="447432" indent="0">
              <a:buNone/>
              <a:defRPr sz="1764"/>
            </a:lvl2pPr>
            <a:lvl3pPr marL="894859" indent="0">
              <a:buNone/>
              <a:defRPr sz="1588"/>
            </a:lvl3pPr>
            <a:lvl4pPr marL="1342289" indent="0">
              <a:buNone/>
              <a:defRPr sz="1412"/>
            </a:lvl4pPr>
            <a:lvl5pPr marL="1789718" indent="0">
              <a:buNone/>
              <a:defRPr sz="1412"/>
            </a:lvl5pPr>
            <a:lvl6pPr marL="2237140" indent="0">
              <a:buNone/>
              <a:defRPr sz="1412"/>
            </a:lvl6pPr>
            <a:lvl7pPr marL="2684574" indent="0">
              <a:buNone/>
              <a:defRPr sz="1412"/>
            </a:lvl7pPr>
            <a:lvl8pPr marL="3132005" indent="0">
              <a:buNone/>
              <a:defRPr sz="1412"/>
            </a:lvl8pPr>
            <a:lvl9pPr marL="3579430" indent="0">
              <a:buNone/>
              <a:defRPr sz="1412"/>
            </a:lvl9pPr>
          </a:lstStyle>
          <a:p>
            <a:pPr lvl="0"/>
            <a:r>
              <a:rPr lang="he-IL"/>
              <a:t>ערוך סגנונות טקסט של תבנית בסיס</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F821BCA5-CE41-4D4A-9D0D-7FC306EC8D3B}" type="slidenum">
              <a:rPr lang="he-IL"/>
              <a:pPr>
                <a:defRPr/>
              </a:pPr>
              <a:t>‹#›</a:t>
            </a:fld>
            <a:endParaRPr lang="en-US"/>
          </a:p>
        </p:txBody>
      </p:sp>
    </p:spTree>
    <p:extLst>
      <p:ext uri="{BB962C8B-B14F-4D97-AF65-F5344CB8AC3E}">
        <p14:creationId xmlns:p14="http://schemas.microsoft.com/office/powerpoint/2010/main" val="1938092789"/>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219200"/>
            <a:ext cx="5080000" cy="4114800"/>
          </a:xfrm>
        </p:spPr>
        <p:txBody>
          <a:bodyPr/>
          <a:lstStyle>
            <a:lvl1pPr>
              <a:defRPr sz="2735"/>
            </a:lvl1pPr>
            <a:lvl2pPr>
              <a:defRPr sz="2382"/>
            </a:lvl2pPr>
            <a:lvl3pPr>
              <a:defRPr sz="1941"/>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5892800" y="1219200"/>
            <a:ext cx="5080000" cy="4114800"/>
          </a:xfrm>
        </p:spPr>
        <p:txBody>
          <a:bodyPr/>
          <a:lstStyle>
            <a:lvl1pPr>
              <a:defRPr sz="2735"/>
            </a:lvl1pPr>
            <a:lvl2pPr>
              <a:defRPr sz="2382"/>
            </a:lvl2pPr>
            <a:lvl3pPr>
              <a:defRPr sz="1941"/>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9A0DD4A1-7063-4D14-AEA8-7E8F9C43096C}" type="slidenum">
              <a:rPr lang="he-IL"/>
              <a:pPr>
                <a:defRPr/>
              </a:pPr>
              <a:t>‹#›</a:t>
            </a:fld>
            <a:endParaRPr lang="en-US"/>
          </a:p>
        </p:txBody>
      </p:sp>
    </p:spTree>
    <p:extLst>
      <p:ext uri="{BB962C8B-B14F-4D97-AF65-F5344CB8AC3E}">
        <p14:creationId xmlns:p14="http://schemas.microsoft.com/office/powerpoint/2010/main" val="1654543635"/>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13" y="274640"/>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535113"/>
            <a:ext cx="5386917" cy="639762"/>
          </a:xfrm>
        </p:spPr>
        <p:txBody>
          <a:bodyPr anchor="b"/>
          <a:lstStyle>
            <a:lvl1pPr marL="0" indent="0">
              <a:buNone/>
              <a:defRPr sz="2382" b="1"/>
            </a:lvl1pPr>
            <a:lvl2pPr marL="447432" indent="0">
              <a:buNone/>
              <a:defRPr sz="1941" b="1"/>
            </a:lvl2pPr>
            <a:lvl3pPr marL="894859" indent="0">
              <a:buNone/>
              <a:defRPr sz="1764" b="1"/>
            </a:lvl3pPr>
            <a:lvl4pPr marL="1342289" indent="0">
              <a:buNone/>
              <a:defRPr sz="1588" b="1"/>
            </a:lvl4pPr>
            <a:lvl5pPr marL="1789718" indent="0">
              <a:buNone/>
              <a:defRPr sz="1588" b="1"/>
            </a:lvl5pPr>
            <a:lvl6pPr marL="2237140" indent="0">
              <a:buNone/>
              <a:defRPr sz="1588" b="1"/>
            </a:lvl6pPr>
            <a:lvl7pPr marL="2684574" indent="0">
              <a:buNone/>
              <a:defRPr sz="1588" b="1"/>
            </a:lvl7pPr>
            <a:lvl8pPr marL="3132005" indent="0">
              <a:buNone/>
              <a:defRPr sz="1588" b="1"/>
            </a:lvl8pPr>
            <a:lvl9pPr marL="3579430" indent="0">
              <a:buNone/>
              <a:defRPr sz="1588"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09601" y="2174877"/>
            <a:ext cx="5386917" cy="3951288"/>
          </a:xfrm>
        </p:spPr>
        <p:txBody>
          <a:bodyPr/>
          <a:lstStyle>
            <a:lvl1pPr>
              <a:defRPr sz="2382"/>
            </a:lvl1pPr>
            <a:lvl2pPr>
              <a:defRPr sz="1941"/>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9" y="1535113"/>
            <a:ext cx="5389033" cy="639762"/>
          </a:xfrm>
        </p:spPr>
        <p:txBody>
          <a:bodyPr anchor="b"/>
          <a:lstStyle>
            <a:lvl1pPr marL="0" indent="0">
              <a:buNone/>
              <a:defRPr sz="2382" b="1"/>
            </a:lvl1pPr>
            <a:lvl2pPr marL="447432" indent="0">
              <a:buNone/>
              <a:defRPr sz="1941" b="1"/>
            </a:lvl2pPr>
            <a:lvl3pPr marL="894859" indent="0">
              <a:buNone/>
              <a:defRPr sz="1764" b="1"/>
            </a:lvl3pPr>
            <a:lvl4pPr marL="1342289" indent="0">
              <a:buNone/>
              <a:defRPr sz="1588" b="1"/>
            </a:lvl4pPr>
            <a:lvl5pPr marL="1789718" indent="0">
              <a:buNone/>
              <a:defRPr sz="1588" b="1"/>
            </a:lvl5pPr>
            <a:lvl6pPr marL="2237140" indent="0">
              <a:buNone/>
              <a:defRPr sz="1588" b="1"/>
            </a:lvl6pPr>
            <a:lvl7pPr marL="2684574" indent="0">
              <a:buNone/>
              <a:defRPr sz="1588" b="1"/>
            </a:lvl7pPr>
            <a:lvl8pPr marL="3132005" indent="0">
              <a:buNone/>
              <a:defRPr sz="1588" b="1"/>
            </a:lvl8pPr>
            <a:lvl9pPr marL="3579430" indent="0">
              <a:buNone/>
              <a:defRPr sz="1588"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93369" y="2174877"/>
            <a:ext cx="5389033" cy="3951288"/>
          </a:xfrm>
        </p:spPr>
        <p:txBody>
          <a:bodyPr/>
          <a:lstStyle>
            <a:lvl1pPr>
              <a:defRPr sz="2382"/>
            </a:lvl1pPr>
            <a:lvl2pPr>
              <a:defRPr sz="1941"/>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lgn="r">
              <a:defRPr/>
            </a:lvl1pPr>
          </a:lstStyle>
          <a:p>
            <a:pPr>
              <a:defRPr/>
            </a:pPr>
            <a:fld id="{FD988C43-B314-4C03-BEEF-C8C8A88AD958}" type="slidenum">
              <a:rPr lang="he-IL"/>
              <a:pPr>
                <a:defRPr/>
              </a:pPr>
              <a:t>‹#›</a:t>
            </a:fld>
            <a:endParaRPr lang="en-US"/>
          </a:p>
        </p:txBody>
      </p:sp>
    </p:spTree>
    <p:extLst>
      <p:ext uri="{BB962C8B-B14F-4D97-AF65-F5344CB8AC3E}">
        <p14:creationId xmlns:p14="http://schemas.microsoft.com/office/powerpoint/2010/main" val="2455833948"/>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lgn="r">
              <a:defRPr/>
            </a:lvl1pPr>
          </a:lstStyle>
          <a:p>
            <a:pPr>
              <a:defRPr/>
            </a:pPr>
            <a:fld id="{F5CE3357-11DC-4512-8D73-A1AACB661D6B}" type="slidenum">
              <a:rPr lang="he-IL"/>
              <a:pPr>
                <a:defRPr/>
              </a:pPr>
              <a:t>‹#›</a:t>
            </a:fld>
            <a:endParaRPr lang="en-US"/>
          </a:p>
        </p:txBody>
      </p:sp>
    </p:spTree>
    <p:extLst>
      <p:ext uri="{BB962C8B-B14F-4D97-AF65-F5344CB8AC3E}">
        <p14:creationId xmlns:p14="http://schemas.microsoft.com/office/powerpoint/2010/main" val="534541682"/>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lgn="r">
              <a:defRPr/>
            </a:lvl1pPr>
          </a:lstStyle>
          <a:p>
            <a:pPr>
              <a:defRPr/>
            </a:pPr>
            <a:fld id="{954B3C06-11D8-4934-AAA8-71F0AB92DEF7}" type="slidenum">
              <a:rPr lang="he-IL"/>
              <a:pPr>
                <a:defRPr/>
              </a:pPr>
              <a:t>‹#›</a:t>
            </a:fld>
            <a:endParaRPr lang="en-US"/>
          </a:p>
        </p:txBody>
      </p:sp>
    </p:spTree>
    <p:extLst>
      <p:ext uri="{BB962C8B-B14F-4D97-AF65-F5344CB8AC3E}">
        <p14:creationId xmlns:p14="http://schemas.microsoft.com/office/powerpoint/2010/main" val="2507229736"/>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38" y="273054"/>
            <a:ext cx="4011084" cy="1162050"/>
          </a:xfrm>
        </p:spPr>
        <p:txBody>
          <a:bodyPr anchor="b"/>
          <a:lstStyle>
            <a:lvl1pPr algn="r">
              <a:defRPr sz="1941"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43" y="273079"/>
            <a:ext cx="6815667" cy="5853113"/>
          </a:xfrm>
        </p:spPr>
        <p:txBody>
          <a:bodyPr/>
          <a:lstStyle>
            <a:lvl1pPr>
              <a:defRPr sz="3176"/>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38" y="1435103"/>
            <a:ext cx="4011084" cy="4691063"/>
          </a:xfrm>
        </p:spPr>
        <p:txBody>
          <a:bodyPr/>
          <a:lstStyle>
            <a:lvl1pPr marL="0" indent="0">
              <a:buNone/>
              <a:defRPr sz="1412"/>
            </a:lvl1pPr>
            <a:lvl2pPr marL="447432" indent="0">
              <a:buNone/>
              <a:defRPr sz="1147"/>
            </a:lvl2pPr>
            <a:lvl3pPr marL="894859" indent="0">
              <a:buNone/>
              <a:defRPr sz="970"/>
            </a:lvl3pPr>
            <a:lvl4pPr marL="1342289" indent="0">
              <a:buNone/>
              <a:defRPr sz="882"/>
            </a:lvl4pPr>
            <a:lvl5pPr marL="1789718" indent="0">
              <a:buNone/>
              <a:defRPr sz="882"/>
            </a:lvl5pPr>
            <a:lvl6pPr marL="2237140" indent="0">
              <a:buNone/>
              <a:defRPr sz="882"/>
            </a:lvl6pPr>
            <a:lvl7pPr marL="2684574" indent="0">
              <a:buNone/>
              <a:defRPr sz="882"/>
            </a:lvl7pPr>
            <a:lvl8pPr marL="3132005" indent="0">
              <a:buNone/>
              <a:defRPr sz="882"/>
            </a:lvl8pPr>
            <a:lvl9pPr marL="3579430" indent="0">
              <a:buNone/>
              <a:defRPr sz="882"/>
            </a:lvl9pPr>
          </a:lstStyle>
          <a:p>
            <a:pPr lvl="0"/>
            <a:r>
              <a:rPr lang="he-IL"/>
              <a:t>ערוך סגנונות טקסט של תבנית בסיס</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12A7545B-2C26-421A-B313-848150DD1A29}" type="slidenum">
              <a:rPr lang="he-IL"/>
              <a:pPr>
                <a:defRPr/>
              </a:pPr>
              <a:t>‹#›</a:t>
            </a:fld>
            <a:endParaRPr lang="en-US"/>
          </a:p>
        </p:txBody>
      </p:sp>
    </p:spTree>
    <p:extLst>
      <p:ext uri="{BB962C8B-B14F-4D97-AF65-F5344CB8AC3E}">
        <p14:creationId xmlns:p14="http://schemas.microsoft.com/office/powerpoint/2010/main" val="30513507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890" y="274540"/>
            <a:ext cx="10972222" cy="1142767"/>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897" y="1534892"/>
            <a:ext cx="5387028" cy="640006"/>
          </a:xfrm>
        </p:spPr>
        <p:txBody>
          <a:bodyPr anchor="b"/>
          <a:lstStyle>
            <a:lvl1pPr marL="0" indent="0">
              <a:buNone/>
              <a:defRPr sz="2294" b="1"/>
            </a:lvl1pPr>
            <a:lvl2pPr marL="400278" indent="0">
              <a:buNone/>
              <a:defRPr sz="1764" b="1"/>
            </a:lvl2pPr>
            <a:lvl3pPr marL="800556" indent="0">
              <a:buNone/>
              <a:defRPr sz="1588" b="1"/>
            </a:lvl3pPr>
            <a:lvl4pPr marL="1200835" indent="0">
              <a:buNone/>
              <a:defRPr sz="1412" b="1"/>
            </a:lvl4pPr>
            <a:lvl5pPr marL="1601112" indent="0">
              <a:buNone/>
              <a:defRPr sz="1412" b="1"/>
            </a:lvl5pPr>
            <a:lvl6pPr marL="2001383" indent="0">
              <a:buNone/>
              <a:defRPr sz="1412" b="1"/>
            </a:lvl6pPr>
            <a:lvl7pPr marL="2401662" indent="0">
              <a:buNone/>
              <a:defRPr sz="1412" b="1"/>
            </a:lvl7pPr>
            <a:lvl8pPr marL="2801933" indent="0">
              <a:buNone/>
              <a:defRPr sz="1412" b="1"/>
            </a:lvl8pPr>
            <a:lvl9pPr marL="3202214" indent="0">
              <a:buNone/>
              <a:defRPr sz="1412"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09897" y="2174951"/>
            <a:ext cx="5387028" cy="3950667"/>
          </a:xfrm>
        </p:spPr>
        <p:txBody>
          <a:bodyPr/>
          <a:lstStyle>
            <a:lvl1pPr>
              <a:defRPr sz="2294"/>
            </a:lvl1pPr>
            <a:lvl2pPr>
              <a:defRPr sz="1764"/>
            </a:lvl2pPr>
            <a:lvl3pPr>
              <a:defRPr sz="1588"/>
            </a:lvl3pPr>
            <a:lvl4pPr>
              <a:defRPr sz="1412"/>
            </a:lvl4pPr>
            <a:lvl5pPr>
              <a:defRPr sz="1412"/>
            </a:lvl5pPr>
            <a:lvl6pPr>
              <a:defRPr sz="1412"/>
            </a:lvl6pPr>
            <a:lvl7pPr>
              <a:defRPr sz="1412"/>
            </a:lvl7pPr>
            <a:lvl8pPr>
              <a:defRPr sz="1412"/>
            </a:lvl8pPr>
            <a:lvl9pPr>
              <a:defRPr sz="1412"/>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179" y="1534892"/>
            <a:ext cx="5388952" cy="640006"/>
          </a:xfrm>
        </p:spPr>
        <p:txBody>
          <a:bodyPr anchor="b"/>
          <a:lstStyle>
            <a:lvl1pPr marL="0" indent="0">
              <a:buNone/>
              <a:defRPr sz="2294" b="1"/>
            </a:lvl1pPr>
            <a:lvl2pPr marL="400278" indent="0">
              <a:buNone/>
              <a:defRPr sz="1764" b="1"/>
            </a:lvl2pPr>
            <a:lvl3pPr marL="800556" indent="0">
              <a:buNone/>
              <a:defRPr sz="1588" b="1"/>
            </a:lvl3pPr>
            <a:lvl4pPr marL="1200835" indent="0">
              <a:buNone/>
              <a:defRPr sz="1412" b="1"/>
            </a:lvl4pPr>
            <a:lvl5pPr marL="1601112" indent="0">
              <a:buNone/>
              <a:defRPr sz="1412" b="1"/>
            </a:lvl5pPr>
            <a:lvl6pPr marL="2001383" indent="0">
              <a:buNone/>
              <a:defRPr sz="1412" b="1"/>
            </a:lvl6pPr>
            <a:lvl7pPr marL="2401662" indent="0">
              <a:buNone/>
              <a:defRPr sz="1412" b="1"/>
            </a:lvl7pPr>
            <a:lvl8pPr marL="2801933" indent="0">
              <a:buNone/>
              <a:defRPr sz="1412" b="1"/>
            </a:lvl8pPr>
            <a:lvl9pPr marL="3202214" indent="0">
              <a:buNone/>
              <a:defRPr sz="1412"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93179" y="2174951"/>
            <a:ext cx="5388952" cy="3950667"/>
          </a:xfrm>
        </p:spPr>
        <p:txBody>
          <a:bodyPr/>
          <a:lstStyle>
            <a:lvl1pPr>
              <a:defRPr sz="2294"/>
            </a:lvl1pPr>
            <a:lvl2pPr>
              <a:defRPr sz="1764"/>
            </a:lvl2pPr>
            <a:lvl3pPr>
              <a:defRPr sz="1588"/>
            </a:lvl3pPr>
            <a:lvl4pPr>
              <a:defRPr sz="1412"/>
            </a:lvl4pPr>
            <a:lvl5pPr>
              <a:defRPr sz="1412"/>
            </a:lvl5pPr>
            <a:lvl6pPr>
              <a:defRPr sz="1412"/>
            </a:lvl6pPr>
            <a:lvl7pPr>
              <a:defRPr sz="1412"/>
            </a:lvl7pPr>
            <a:lvl8pPr>
              <a:defRPr sz="1412"/>
            </a:lvl8pPr>
            <a:lvl9pPr>
              <a:defRPr sz="1412"/>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61752181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24" y="4800600"/>
            <a:ext cx="7315200" cy="566738"/>
          </a:xfrm>
        </p:spPr>
        <p:txBody>
          <a:bodyPr anchor="b"/>
          <a:lstStyle>
            <a:lvl1pPr algn="r">
              <a:defRPr sz="1941"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24" y="612777"/>
            <a:ext cx="7315200" cy="4114800"/>
          </a:xfrm>
        </p:spPr>
        <p:txBody>
          <a:bodyPr/>
          <a:lstStyle>
            <a:lvl1pPr marL="0" indent="0">
              <a:buNone/>
              <a:defRPr sz="3176"/>
            </a:lvl1pPr>
            <a:lvl2pPr marL="447432" indent="0">
              <a:buNone/>
              <a:defRPr sz="2735"/>
            </a:lvl2pPr>
            <a:lvl3pPr marL="894859" indent="0">
              <a:buNone/>
              <a:defRPr sz="2382"/>
            </a:lvl3pPr>
            <a:lvl4pPr marL="1342289" indent="0">
              <a:buNone/>
              <a:defRPr sz="1941"/>
            </a:lvl4pPr>
            <a:lvl5pPr marL="1789718" indent="0">
              <a:buNone/>
              <a:defRPr sz="1941"/>
            </a:lvl5pPr>
            <a:lvl6pPr marL="2237140" indent="0">
              <a:buNone/>
              <a:defRPr sz="1941"/>
            </a:lvl6pPr>
            <a:lvl7pPr marL="2684574" indent="0">
              <a:buNone/>
              <a:defRPr sz="1941"/>
            </a:lvl7pPr>
            <a:lvl8pPr marL="3132005" indent="0">
              <a:buNone/>
              <a:defRPr sz="1941"/>
            </a:lvl8pPr>
            <a:lvl9pPr marL="3579430" indent="0">
              <a:buNone/>
              <a:defRPr sz="1941"/>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2389724" y="5367346"/>
            <a:ext cx="7315200" cy="804862"/>
          </a:xfrm>
        </p:spPr>
        <p:txBody>
          <a:bodyPr/>
          <a:lstStyle>
            <a:lvl1pPr marL="0" indent="0">
              <a:buNone/>
              <a:defRPr sz="1412"/>
            </a:lvl1pPr>
            <a:lvl2pPr marL="447432" indent="0">
              <a:buNone/>
              <a:defRPr sz="1147"/>
            </a:lvl2pPr>
            <a:lvl3pPr marL="894859" indent="0">
              <a:buNone/>
              <a:defRPr sz="970"/>
            </a:lvl3pPr>
            <a:lvl4pPr marL="1342289" indent="0">
              <a:buNone/>
              <a:defRPr sz="882"/>
            </a:lvl4pPr>
            <a:lvl5pPr marL="1789718" indent="0">
              <a:buNone/>
              <a:defRPr sz="882"/>
            </a:lvl5pPr>
            <a:lvl6pPr marL="2237140" indent="0">
              <a:buNone/>
              <a:defRPr sz="882"/>
            </a:lvl6pPr>
            <a:lvl7pPr marL="2684574" indent="0">
              <a:buNone/>
              <a:defRPr sz="882"/>
            </a:lvl7pPr>
            <a:lvl8pPr marL="3132005" indent="0">
              <a:buNone/>
              <a:defRPr sz="882"/>
            </a:lvl8pPr>
            <a:lvl9pPr marL="3579430" indent="0">
              <a:buNone/>
              <a:defRPr sz="882"/>
            </a:lvl9pPr>
          </a:lstStyle>
          <a:p>
            <a:pPr lvl="0"/>
            <a:r>
              <a:rPr lang="he-IL"/>
              <a:t>ערוך סגנונות טקסט של תבנית בסיס</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9DD0BD78-ADEC-4232-BE31-41E23061313E}" type="slidenum">
              <a:rPr lang="he-IL"/>
              <a:pPr>
                <a:defRPr/>
              </a:pPr>
              <a:t>‹#›</a:t>
            </a:fld>
            <a:endParaRPr lang="en-US"/>
          </a:p>
        </p:txBody>
      </p:sp>
    </p:spTree>
    <p:extLst>
      <p:ext uri="{BB962C8B-B14F-4D97-AF65-F5344CB8AC3E}">
        <p14:creationId xmlns:p14="http://schemas.microsoft.com/office/powerpoint/2010/main" val="2461821006"/>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3DC3E104-96FB-465F-A37E-EAAF34FFAA6C}" type="slidenum">
              <a:rPr lang="he-IL"/>
              <a:pPr>
                <a:defRPr/>
              </a:pPr>
              <a:t>‹#›</a:t>
            </a:fld>
            <a:endParaRPr lang="en-US"/>
          </a:p>
        </p:txBody>
      </p:sp>
    </p:spTree>
    <p:extLst>
      <p:ext uri="{BB962C8B-B14F-4D97-AF65-F5344CB8AC3E}">
        <p14:creationId xmlns:p14="http://schemas.microsoft.com/office/powerpoint/2010/main" val="569180623"/>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382017" y="3"/>
            <a:ext cx="2590799" cy="53340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4" y="3"/>
            <a:ext cx="7569200" cy="533400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915287B0-6F5B-4149-8544-D7F17934907E}" type="slidenum">
              <a:rPr lang="he-IL"/>
              <a:pPr>
                <a:defRPr/>
              </a:pPr>
              <a:t>‹#›</a:t>
            </a:fld>
            <a:endParaRPr lang="en-US"/>
          </a:p>
        </p:txBody>
      </p:sp>
    </p:spTree>
    <p:extLst>
      <p:ext uri="{BB962C8B-B14F-4D97-AF65-F5344CB8AC3E}">
        <p14:creationId xmlns:p14="http://schemas.microsoft.com/office/powerpoint/2010/main" val="3458882634"/>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30"/>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1" y="3886200"/>
            <a:ext cx="8534400" cy="1752600"/>
          </a:xfrm>
        </p:spPr>
        <p:txBody>
          <a:bodyPr/>
          <a:lstStyle>
            <a:lvl1pPr marL="0" indent="0" algn="ctr">
              <a:buNone/>
              <a:defRPr/>
            </a:lvl1pPr>
            <a:lvl2pPr marL="449155" indent="0" algn="ctr">
              <a:buNone/>
              <a:defRPr/>
            </a:lvl2pPr>
            <a:lvl3pPr marL="898306" indent="0" algn="ctr">
              <a:buNone/>
              <a:defRPr/>
            </a:lvl3pPr>
            <a:lvl4pPr marL="1347462" indent="0" algn="ctr">
              <a:buNone/>
              <a:defRPr/>
            </a:lvl4pPr>
            <a:lvl5pPr marL="1796617" indent="0" algn="ctr">
              <a:buNone/>
              <a:defRPr/>
            </a:lvl5pPr>
            <a:lvl6pPr marL="2245771" indent="0" algn="ctr">
              <a:buNone/>
              <a:defRPr/>
            </a:lvl6pPr>
            <a:lvl7pPr marL="2694923" indent="0" algn="ctr">
              <a:buNone/>
              <a:defRPr/>
            </a:lvl7pPr>
            <a:lvl8pPr marL="3144081" indent="0" algn="ctr">
              <a:buNone/>
              <a:defRPr/>
            </a:lvl8pPr>
            <a:lvl9pPr marL="3593231" indent="0" algn="ctr">
              <a:buNone/>
              <a:defRPr/>
            </a:lvl9pPr>
          </a:lstStyle>
          <a:p>
            <a:r>
              <a:rPr lang="he-IL"/>
              <a:t>לחץ כדי לערוך סגנון כותרת משנה של תבנית בסיס</a:t>
            </a:r>
          </a:p>
        </p:txBody>
      </p:sp>
      <p:sp>
        <p:nvSpPr>
          <p:cNvPr id="4" name="Rectangle 4"/>
          <p:cNvSpPr>
            <a:spLocks noGrp="1" noChangeArrowheads="1"/>
          </p:cNvSpPr>
          <p:nvPr>
            <p:ph type="dt" sz="half" idx="10"/>
          </p:nvPr>
        </p:nvSpPr>
        <p:spPr/>
        <p:txBody>
          <a:bodyPr/>
          <a:lstStyle>
            <a:lvl1pPr algn="l" rtl="0" eaLnBrk="0" fontAlgn="auto" hangingPunct="0">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rtl="0" eaLnBrk="0" fontAlgn="auto" hangingPunct="0">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rtl="0" eaLnBrk="0" fontAlgn="auto" hangingPunct="0">
              <a:spcBef>
                <a:spcPts val="0"/>
              </a:spcBef>
              <a:spcAft>
                <a:spcPts val="0"/>
              </a:spcAft>
              <a:defRPr/>
            </a:lvl1pPr>
          </a:lstStyle>
          <a:p>
            <a:pPr>
              <a:defRPr/>
            </a:pPr>
            <a:fld id="{0A6B7C64-FAAA-4661-A087-64740FAD0415}" type="slidenum">
              <a:rPr lang="he-IL"/>
              <a:pPr>
                <a:defRPr/>
              </a:pPr>
              <a:t>‹#›</a:t>
            </a:fld>
            <a:endParaRPr lang="en-US"/>
          </a:p>
        </p:txBody>
      </p:sp>
    </p:spTree>
    <p:extLst>
      <p:ext uri="{BB962C8B-B14F-4D97-AF65-F5344CB8AC3E}">
        <p14:creationId xmlns:p14="http://schemas.microsoft.com/office/powerpoint/2010/main" val="266766473"/>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5"/>
          <p:cNvSpPr>
            <a:spLocks noGrp="1" noChangeArrowheads="1"/>
          </p:cNvSpPr>
          <p:nvPr>
            <p:ph type="ftr" sz="quarter" idx="10"/>
          </p:nvPr>
        </p:nvSpPr>
        <p:spPr/>
        <p:txBody>
          <a:bodyPr/>
          <a:lstStyle>
            <a:lvl1pPr rtl="0" eaLnBrk="0" fontAlgn="auto" hangingPunct="0">
              <a:spcBef>
                <a:spcPts val="0"/>
              </a:spcBef>
              <a:spcAft>
                <a:spcPts val="0"/>
              </a:spcAft>
              <a:defRPr/>
            </a:lvl1pPr>
          </a:lstStyle>
          <a:p>
            <a:pPr>
              <a:defRPr/>
            </a:pPr>
            <a:endParaRPr lang="en-US"/>
          </a:p>
        </p:txBody>
      </p:sp>
      <p:sp>
        <p:nvSpPr>
          <p:cNvPr id="5" name="Rectangle 6"/>
          <p:cNvSpPr>
            <a:spLocks noGrp="1" noChangeArrowheads="1"/>
          </p:cNvSpPr>
          <p:nvPr>
            <p:ph type="sldNum" sz="quarter" idx="11"/>
          </p:nvPr>
        </p:nvSpPr>
        <p:spPr/>
        <p:txBody>
          <a:bodyPr/>
          <a:lstStyle>
            <a:lvl1pPr rtl="0" eaLnBrk="0" fontAlgn="auto" hangingPunct="0">
              <a:spcBef>
                <a:spcPts val="0"/>
              </a:spcBef>
              <a:spcAft>
                <a:spcPts val="0"/>
              </a:spcAft>
              <a:defRPr/>
            </a:lvl1pPr>
          </a:lstStyle>
          <a:p>
            <a:pPr>
              <a:defRPr/>
            </a:pPr>
            <a:fld id="{6010DBFD-9583-4968-9FAB-379139099924}" type="slidenum">
              <a:rPr lang="he-IL"/>
              <a:pPr>
                <a:defRPr/>
              </a:pPr>
              <a:t>‹#›</a:t>
            </a:fld>
            <a:endParaRPr lang="en-US"/>
          </a:p>
        </p:txBody>
      </p:sp>
    </p:spTree>
    <p:extLst>
      <p:ext uri="{BB962C8B-B14F-4D97-AF65-F5344CB8AC3E}">
        <p14:creationId xmlns:p14="http://schemas.microsoft.com/office/powerpoint/2010/main" val="2394931960"/>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397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26"/>
            <a:ext cx="10363200" cy="1500187"/>
          </a:xfrm>
        </p:spPr>
        <p:txBody>
          <a:bodyPr anchor="b"/>
          <a:lstStyle>
            <a:lvl1pPr marL="0" indent="0">
              <a:buNone/>
              <a:defRPr sz="1941"/>
            </a:lvl1pPr>
            <a:lvl2pPr marL="449155" indent="0">
              <a:buNone/>
              <a:defRPr sz="1764"/>
            </a:lvl2pPr>
            <a:lvl3pPr marL="898306" indent="0">
              <a:buNone/>
              <a:defRPr sz="1588"/>
            </a:lvl3pPr>
            <a:lvl4pPr marL="1347462" indent="0">
              <a:buNone/>
              <a:defRPr sz="1412"/>
            </a:lvl4pPr>
            <a:lvl5pPr marL="1796617" indent="0">
              <a:buNone/>
              <a:defRPr sz="1412"/>
            </a:lvl5pPr>
            <a:lvl6pPr marL="2245771" indent="0">
              <a:buNone/>
              <a:defRPr sz="1412"/>
            </a:lvl6pPr>
            <a:lvl7pPr marL="2694923" indent="0">
              <a:buNone/>
              <a:defRPr sz="1412"/>
            </a:lvl7pPr>
            <a:lvl8pPr marL="3144081" indent="0">
              <a:buNone/>
              <a:defRPr sz="1412"/>
            </a:lvl8pPr>
            <a:lvl9pPr marL="3593231" indent="0">
              <a:buNone/>
              <a:defRPr sz="1412"/>
            </a:lvl9pPr>
          </a:lstStyle>
          <a:p>
            <a:pPr lvl="0"/>
            <a:r>
              <a:rPr lang="he-IL"/>
              <a:t>ערוך סגנונות טקסט של תבנית בסיס</a:t>
            </a:r>
          </a:p>
        </p:txBody>
      </p:sp>
      <p:sp>
        <p:nvSpPr>
          <p:cNvPr id="4" name="Rectangle 4"/>
          <p:cNvSpPr>
            <a:spLocks noGrp="1" noChangeArrowheads="1"/>
          </p:cNvSpPr>
          <p:nvPr>
            <p:ph type="dt" sz="half" idx="10"/>
          </p:nvPr>
        </p:nvSpPr>
        <p:spPr/>
        <p:txBody>
          <a:bodyPr/>
          <a:lstStyle>
            <a:lvl1pPr algn="l" rtl="0" eaLnBrk="0" fontAlgn="auto" hangingPunct="0">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rtl="0" eaLnBrk="0" fontAlgn="auto" hangingPunct="0">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rtl="0" eaLnBrk="0" fontAlgn="auto" hangingPunct="0">
              <a:spcBef>
                <a:spcPts val="0"/>
              </a:spcBef>
              <a:spcAft>
                <a:spcPts val="0"/>
              </a:spcAft>
              <a:defRPr/>
            </a:lvl1pPr>
          </a:lstStyle>
          <a:p>
            <a:pPr>
              <a:defRPr/>
            </a:pPr>
            <a:fld id="{52761129-474D-4EF5-A7C5-40E5EF70719A}" type="slidenum">
              <a:rPr lang="he-IL"/>
              <a:pPr>
                <a:defRPr/>
              </a:pPr>
              <a:t>‹#›</a:t>
            </a:fld>
            <a:endParaRPr lang="en-US"/>
          </a:p>
        </p:txBody>
      </p:sp>
    </p:spTree>
    <p:extLst>
      <p:ext uri="{BB962C8B-B14F-4D97-AF65-F5344CB8AC3E}">
        <p14:creationId xmlns:p14="http://schemas.microsoft.com/office/powerpoint/2010/main" val="1772248253"/>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914400" y="1981203"/>
            <a:ext cx="5080000" cy="4114800"/>
          </a:xfrm>
        </p:spPr>
        <p:txBody>
          <a:bodyPr/>
          <a:lstStyle>
            <a:lvl1pPr>
              <a:defRPr sz="2735"/>
            </a:lvl1pPr>
            <a:lvl2pPr>
              <a:defRPr sz="2382"/>
            </a:lvl2pPr>
            <a:lvl3pPr>
              <a:defRPr sz="1941"/>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197600" y="1981203"/>
            <a:ext cx="5080000" cy="4114800"/>
          </a:xfrm>
        </p:spPr>
        <p:txBody>
          <a:bodyPr/>
          <a:lstStyle>
            <a:lvl1pPr>
              <a:defRPr sz="2735"/>
            </a:lvl1pPr>
            <a:lvl2pPr>
              <a:defRPr sz="2382"/>
            </a:lvl2pPr>
            <a:lvl3pPr>
              <a:defRPr sz="1941"/>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Rectangle 8"/>
          <p:cNvSpPr>
            <a:spLocks noGrp="1" noChangeArrowheads="1"/>
          </p:cNvSpPr>
          <p:nvPr>
            <p:ph type="dt" sz="half" idx="10"/>
          </p:nvPr>
        </p:nvSpPr>
        <p:spPr/>
        <p:txBody>
          <a:bodyPr/>
          <a:lstStyle>
            <a:lvl1pPr algn="l" rtl="0" eaLnBrk="0" fontAlgn="auto" hangingPunct="0">
              <a:spcBef>
                <a:spcPts val="0"/>
              </a:spcBef>
              <a:spcAft>
                <a:spcPts val="0"/>
              </a:spcAft>
              <a:defRPr/>
            </a:lvl1pPr>
          </a:lstStyle>
          <a:p>
            <a:pPr>
              <a:defRPr/>
            </a:pPr>
            <a:endParaRPr lang="en-US"/>
          </a:p>
        </p:txBody>
      </p:sp>
      <p:sp>
        <p:nvSpPr>
          <p:cNvPr id="6" name="Rectangle 9"/>
          <p:cNvSpPr>
            <a:spLocks noGrp="1" noChangeArrowheads="1"/>
          </p:cNvSpPr>
          <p:nvPr>
            <p:ph type="ftr" sz="quarter" idx="11"/>
          </p:nvPr>
        </p:nvSpPr>
        <p:spPr/>
        <p:txBody>
          <a:bodyPr/>
          <a:lstStyle>
            <a:lvl1pPr rtl="0" eaLnBrk="0" fontAlgn="auto" hangingPunct="0">
              <a:spcBef>
                <a:spcPts val="0"/>
              </a:spcBef>
              <a:spcAft>
                <a:spcPts val="0"/>
              </a:spcAft>
              <a:defRPr/>
            </a:lvl1pPr>
          </a:lstStyle>
          <a:p>
            <a:pPr>
              <a:defRPr/>
            </a:pPr>
            <a:endParaRPr lang="en-US"/>
          </a:p>
        </p:txBody>
      </p:sp>
      <p:sp>
        <p:nvSpPr>
          <p:cNvPr id="7" name="Rectangle 10"/>
          <p:cNvSpPr>
            <a:spLocks noGrp="1" noChangeArrowheads="1"/>
          </p:cNvSpPr>
          <p:nvPr>
            <p:ph type="sldNum" sz="quarter" idx="12"/>
          </p:nvPr>
        </p:nvSpPr>
        <p:spPr/>
        <p:txBody>
          <a:bodyPr/>
          <a:lstStyle>
            <a:lvl1pPr rtl="0" eaLnBrk="0" fontAlgn="auto" hangingPunct="0">
              <a:spcBef>
                <a:spcPts val="0"/>
              </a:spcBef>
              <a:spcAft>
                <a:spcPts val="0"/>
              </a:spcAft>
              <a:defRPr/>
            </a:lvl1pPr>
          </a:lstStyle>
          <a:p>
            <a:pPr>
              <a:defRPr/>
            </a:pPr>
            <a:fld id="{564357A8-A37E-4575-BEDE-4FCA051B4082}" type="slidenum">
              <a:rPr lang="he-IL"/>
              <a:pPr>
                <a:defRPr/>
              </a:pPr>
              <a:t>‹#›</a:t>
            </a:fld>
            <a:endParaRPr lang="en-US"/>
          </a:p>
        </p:txBody>
      </p:sp>
    </p:spTree>
    <p:extLst>
      <p:ext uri="{BB962C8B-B14F-4D97-AF65-F5344CB8AC3E}">
        <p14:creationId xmlns:p14="http://schemas.microsoft.com/office/powerpoint/2010/main" val="621543661"/>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07" y="274640"/>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535113"/>
            <a:ext cx="5386917" cy="639762"/>
          </a:xfrm>
        </p:spPr>
        <p:txBody>
          <a:bodyPr anchor="b"/>
          <a:lstStyle>
            <a:lvl1pPr marL="0" indent="0">
              <a:buNone/>
              <a:defRPr sz="2382" b="1"/>
            </a:lvl1pPr>
            <a:lvl2pPr marL="449155" indent="0">
              <a:buNone/>
              <a:defRPr sz="1941" b="1"/>
            </a:lvl2pPr>
            <a:lvl3pPr marL="898306" indent="0">
              <a:buNone/>
              <a:defRPr sz="1764" b="1"/>
            </a:lvl3pPr>
            <a:lvl4pPr marL="1347462" indent="0">
              <a:buNone/>
              <a:defRPr sz="1588" b="1"/>
            </a:lvl4pPr>
            <a:lvl5pPr marL="1796617" indent="0">
              <a:buNone/>
              <a:defRPr sz="1588" b="1"/>
            </a:lvl5pPr>
            <a:lvl6pPr marL="2245771" indent="0">
              <a:buNone/>
              <a:defRPr sz="1588" b="1"/>
            </a:lvl6pPr>
            <a:lvl7pPr marL="2694923" indent="0">
              <a:buNone/>
              <a:defRPr sz="1588" b="1"/>
            </a:lvl7pPr>
            <a:lvl8pPr marL="3144081" indent="0">
              <a:buNone/>
              <a:defRPr sz="1588" b="1"/>
            </a:lvl8pPr>
            <a:lvl9pPr marL="3593231" indent="0">
              <a:buNone/>
              <a:defRPr sz="1588"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09601" y="2174877"/>
            <a:ext cx="5386917" cy="3951288"/>
          </a:xfrm>
        </p:spPr>
        <p:txBody>
          <a:bodyPr/>
          <a:lstStyle>
            <a:lvl1pPr>
              <a:defRPr sz="2382"/>
            </a:lvl1pPr>
            <a:lvl2pPr>
              <a:defRPr sz="1941"/>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9" y="1535113"/>
            <a:ext cx="5389033" cy="639762"/>
          </a:xfrm>
        </p:spPr>
        <p:txBody>
          <a:bodyPr anchor="b"/>
          <a:lstStyle>
            <a:lvl1pPr marL="0" indent="0">
              <a:buNone/>
              <a:defRPr sz="2382" b="1"/>
            </a:lvl1pPr>
            <a:lvl2pPr marL="449155" indent="0">
              <a:buNone/>
              <a:defRPr sz="1941" b="1"/>
            </a:lvl2pPr>
            <a:lvl3pPr marL="898306" indent="0">
              <a:buNone/>
              <a:defRPr sz="1764" b="1"/>
            </a:lvl3pPr>
            <a:lvl4pPr marL="1347462" indent="0">
              <a:buNone/>
              <a:defRPr sz="1588" b="1"/>
            </a:lvl4pPr>
            <a:lvl5pPr marL="1796617" indent="0">
              <a:buNone/>
              <a:defRPr sz="1588" b="1"/>
            </a:lvl5pPr>
            <a:lvl6pPr marL="2245771" indent="0">
              <a:buNone/>
              <a:defRPr sz="1588" b="1"/>
            </a:lvl6pPr>
            <a:lvl7pPr marL="2694923" indent="0">
              <a:buNone/>
              <a:defRPr sz="1588" b="1"/>
            </a:lvl7pPr>
            <a:lvl8pPr marL="3144081" indent="0">
              <a:buNone/>
              <a:defRPr sz="1588" b="1"/>
            </a:lvl8pPr>
            <a:lvl9pPr marL="3593231" indent="0">
              <a:buNone/>
              <a:defRPr sz="1588"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93369" y="2174877"/>
            <a:ext cx="5389033" cy="3951288"/>
          </a:xfrm>
        </p:spPr>
        <p:txBody>
          <a:bodyPr/>
          <a:lstStyle>
            <a:lvl1pPr>
              <a:defRPr sz="2382"/>
            </a:lvl1pPr>
            <a:lvl2pPr>
              <a:defRPr sz="1941"/>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Rectangle 4"/>
          <p:cNvSpPr>
            <a:spLocks noGrp="1" noChangeArrowheads="1"/>
          </p:cNvSpPr>
          <p:nvPr>
            <p:ph type="dt" sz="half" idx="10"/>
          </p:nvPr>
        </p:nvSpPr>
        <p:spPr/>
        <p:txBody>
          <a:bodyPr/>
          <a:lstStyle>
            <a:lvl1pPr algn="l" rtl="0" eaLnBrk="0" fontAlgn="auto" hangingPunct="0">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rtl="0" eaLnBrk="0" fontAlgn="auto" hangingPunct="0">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rtl="0" eaLnBrk="0" fontAlgn="auto" hangingPunct="0">
              <a:spcBef>
                <a:spcPts val="0"/>
              </a:spcBef>
              <a:spcAft>
                <a:spcPts val="0"/>
              </a:spcAft>
              <a:defRPr/>
            </a:lvl1pPr>
          </a:lstStyle>
          <a:p>
            <a:pPr>
              <a:defRPr/>
            </a:pPr>
            <a:fld id="{0826ED3C-FB1E-4112-85D4-D2412519F1FF}" type="slidenum">
              <a:rPr lang="he-IL"/>
              <a:pPr>
                <a:defRPr/>
              </a:pPr>
              <a:t>‹#›</a:t>
            </a:fld>
            <a:endParaRPr lang="en-US"/>
          </a:p>
        </p:txBody>
      </p:sp>
    </p:spTree>
    <p:extLst>
      <p:ext uri="{BB962C8B-B14F-4D97-AF65-F5344CB8AC3E}">
        <p14:creationId xmlns:p14="http://schemas.microsoft.com/office/powerpoint/2010/main" val="570753574"/>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p:cNvSpPr>
            <a:spLocks noGrp="1" noChangeArrowheads="1"/>
          </p:cNvSpPr>
          <p:nvPr>
            <p:ph type="dt" sz="half" idx="10"/>
          </p:nvPr>
        </p:nvSpPr>
        <p:spPr/>
        <p:txBody>
          <a:bodyPr/>
          <a:lstStyle>
            <a:lvl1pPr algn="l" rtl="0" eaLnBrk="0" fontAlgn="auto" hangingPunct="0">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rtl="0" eaLnBrk="0" fontAlgn="auto" hangingPunct="0">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rtl="0" eaLnBrk="0" fontAlgn="auto" hangingPunct="0">
              <a:spcBef>
                <a:spcPts val="0"/>
              </a:spcBef>
              <a:spcAft>
                <a:spcPts val="0"/>
              </a:spcAft>
              <a:defRPr/>
            </a:lvl1pPr>
          </a:lstStyle>
          <a:p>
            <a:pPr>
              <a:defRPr/>
            </a:pPr>
            <a:fld id="{B3A87EE9-8521-49CC-A4E0-E7B2895596E8}" type="slidenum">
              <a:rPr lang="he-IL"/>
              <a:pPr>
                <a:defRPr/>
              </a:pPr>
              <a:t>‹#›</a:t>
            </a:fld>
            <a:endParaRPr lang="en-US"/>
          </a:p>
        </p:txBody>
      </p:sp>
    </p:spTree>
    <p:extLst>
      <p:ext uri="{BB962C8B-B14F-4D97-AF65-F5344CB8AC3E}">
        <p14:creationId xmlns:p14="http://schemas.microsoft.com/office/powerpoint/2010/main" val="2361254112"/>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l" rtl="0" eaLnBrk="0" fontAlgn="auto" hangingPunct="0">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rtl="0" eaLnBrk="0" fontAlgn="auto" hangingPunct="0">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rtl="0" eaLnBrk="0" fontAlgn="auto" hangingPunct="0">
              <a:spcBef>
                <a:spcPts val="0"/>
              </a:spcBef>
              <a:spcAft>
                <a:spcPts val="0"/>
              </a:spcAft>
              <a:defRPr/>
            </a:lvl1pPr>
          </a:lstStyle>
          <a:p>
            <a:pPr>
              <a:defRPr/>
            </a:pPr>
            <a:fld id="{85E55D51-3EDD-4873-AB87-F4A80D066EE1}" type="slidenum">
              <a:rPr lang="he-IL"/>
              <a:pPr>
                <a:defRPr/>
              </a:pPr>
              <a:t>‹#›</a:t>
            </a:fld>
            <a:endParaRPr lang="en-US"/>
          </a:p>
        </p:txBody>
      </p:sp>
    </p:spTree>
    <p:extLst>
      <p:ext uri="{BB962C8B-B14F-4D97-AF65-F5344CB8AC3E}">
        <p14:creationId xmlns:p14="http://schemas.microsoft.com/office/powerpoint/2010/main" val="113882561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34485179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4" y="273051"/>
            <a:ext cx="4011084" cy="1162050"/>
          </a:xfrm>
        </p:spPr>
        <p:txBody>
          <a:bodyPr anchor="b"/>
          <a:lstStyle>
            <a:lvl1pPr algn="r">
              <a:defRPr sz="1941"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39" y="273057"/>
            <a:ext cx="6815667" cy="5853113"/>
          </a:xfrm>
        </p:spPr>
        <p:txBody>
          <a:bodyPr/>
          <a:lstStyle>
            <a:lvl1pPr>
              <a:defRPr sz="3176"/>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04" y="1435103"/>
            <a:ext cx="4011084" cy="4691063"/>
          </a:xfrm>
        </p:spPr>
        <p:txBody>
          <a:bodyPr/>
          <a:lstStyle>
            <a:lvl1pPr marL="0" indent="0">
              <a:buNone/>
              <a:defRPr sz="1412"/>
            </a:lvl1pPr>
            <a:lvl2pPr marL="449155" indent="0">
              <a:buNone/>
              <a:defRPr sz="1147"/>
            </a:lvl2pPr>
            <a:lvl3pPr marL="898306" indent="0">
              <a:buNone/>
              <a:defRPr sz="970"/>
            </a:lvl3pPr>
            <a:lvl4pPr marL="1347462" indent="0">
              <a:buNone/>
              <a:defRPr sz="882"/>
            </a:lvl4pPr>
            <a:lvl5pPr marL="1796617" indent="0">
              <a:buNone/>
              <a:defRPr sz="882"/>
            </a:lvl5pPr>
            <a:lvl6pPr marL="2245771" indent="0">
              <a:buNone/>
              <a:defRPr sz="882"/>
            </a:lvl6pPr>
            <a:lvl7pPr marL="2694923" indent="0">
              <a:buNone/>
              <a:defRPr sz="882"/>
            </a:lvl7pPr>
            <a:lvl8pPr marL="3144081" indent="0">
              <a:buNone/>
              <a:defRPr sz="882"/>
            </a:lvl8pPr>
            <a:lvl9pPr marL="3593231" indent="0">
              <a:buNone/>
              <a:defRPr sz="882"/>
            </a:lvl9pPr>
          </a:lstStyle>
          <a:p>
            <a:pPr lvl="0"/>
            <a:r>
              <a:rPr lang="he-IL"/>
              <a:t>ערוך סגנונות טקסט של תבנית בסיס</a:t>
            </a:r>
          </a:p>
        </p:txBody>
      </p:sp>
      <p:sp>
        <p:nvSpPr>
          <p:cNvPr id="5" name="Rectangle 8"/>
          <p:cNvSpPr>
            <a:spLocks noGrp="1" noChangeArrowheads="1"/>
          </p:cNvSpPr>
          <p:nvPr>
            <p:ph type="dt" sz="half" idx="10"/>
          </p:nvPr>
        </p:nvSpPr>
        <p:spPr/>
        <p:txBody>
          <a:bodyPr/>
          <a:lstStyle>
            <a:lvl1pPr algn="l" rtl="0" eaLnBrk="0" fontAlgn="auto" hangingPunct="0">
              <a:spcBef>
                <a:spcPts val="0"/>
              </a:spcBef>
              <a:spcAft>
                <a:spcPts val="0"/>
              </a:spcAft>
              <a:defRPr/>
            </a:lvl1pPr>
          </a:lstStyle>
          <a:p>
            <a:pPr>
              <a:defRPr/>
            </a:pPr>
            <a:endParaRPr lang="en-US"/>
          </a:p>
        </p:txBody>
      </p:sp>
      <p:sp>
        <p:nvSpPr>
          <p:cNvPr id="6" name="Rectangle 9"/>
          <p:cNvSpPr>
            <a:spLocks noGrp="1" noChangeArrowheads="1"/>
          </p:cNvSpPr>
          <p:nvPr>
            <p:ph type="ftr" sz="quarter" idx="11"/>
          </p:nvPr>
        </p:nvSpPr>
        <p:spPr/>
        <p:txBody>
          <a:bodyPr/>
          <a:lstStyle>
            <a:lvl1pPr rtl="0" eaLnBrk="0" fontAlgn="auto" hangingPunct="0">
              <a:spcBef>
                <a:spcPts val="0"/>
              </a:spcBef>
              <a:spcAft>
                <a:spcPts val="0"/>
              </a:spcAft>
              <a:defRPr/>
            </a:lvl1pPr>
          </a:lstStyle>
          <a:p>
            <a:pPr>
              <a:defRPr/>
            </a:pPr>
            <a:endParaRPr lang="en-US"/>
          </a:p>
        </p:txBody>
      </p:sp>
      <p:sp>
        <p:nvSpPr>
          <p:cNvPr id="7" name="Rectangle 10"/>
          <p:cNvSpPr>
            <a:spLocks noGrp="1" noChangeArrowheads="1"/>
          </p:cNvSpPr>
          <p:nvPr>
            <p:ph type="sldNum" sz="quarter" idx="12"/>
          </p:nvPr>
        </p:nvSpPr>
        <p:spPr/>
        <p:txBody>
          <a:bodyPr/>
          <a:lstStyle>
            <a:lvl1pPr rtl="0" eaLnBrk="0" fontAlgn="auto" hangingPunct="0">
              <a:spcBef>
                <a:spcPts val="0"/>
              </a:spcBef>
              <a:spcAft>
                <a:spcPts val="0"/>
              </a:spcAft>
              <a:defRPr/>
            </a:lvl1pPr>
          </a:lstStyle>
          <a:p>
            <a:pPr>
              <a:defRPr/>
            </a:pPr>
            <a:fld id="{C78D4570-3E6D-43FF-B936-4C493A6015A6}" type="slidenum">
              <a:rPr lang="he-IL"/>
              <a:pPr>
                <a:defRPr/>
              </a:pPr>
              <a:t>‹#›</a:t>
            </a:fld>
            <a:endParaRPr lang="en-US"/>
          </a:p>
        </p:txBody>
      </p:sp>
    </p:spTree>
    <p:extLst>
      <p:ext uri="{BB962C8B-B14F-4D97-AF65-F5344CB8AC3E}">
        <p14:creationId xmlns:p14="http://schemas.microsoft.com/office/powerpoint/2010/main" val="1875261477"/>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24" y="4800600"/>
            <a:ext cx="7315200" cy="566738"/>
          </a:xfrm>
        </p:spPr>
        <p:txBody>
          <a:bodyPr anchor="b"/>
          <a:lstStyle>
            <a:lvl1pPr algn="r">
              <a:defRPr sz="1941"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24" y="612777"/>
            <a:ext cx="7315200" cy="4114800"/>
          </a:xfrm>
        </p:spPr>
        <p:txBody>
          <a:bodyPr/>
          <a:lstStyle>
            <a:lvl1pPr marL="0" indent="0">
              <a:buNone/>
              <a:defRPr sz="3176"/>
            </a:lvl1pPr>
            <a:lvl2pPr marL="449155" indent="0">
              <a:buNone/>
              <a:defRPr sz="2735"/>
            </a:lvl2pPr>
            <a:lvl3pPr marL="898306" indent="0">
              <a:buNone/>
              <a:defRPr sz="2382"/>
            </a:lvl3pPr>
            <a:lvl4pPr marL="1347462" indent="0">
              <a:buNone/>
              <a:defRPr sz="1941"/>
            </a:lvl4pPr>
            <a:lvl5pPr marL="1796617" indent="0">
              <a:buNone/>
              <a:defRPr sz="1941"/>
            </a:lvl5pPr>
            <a:lvl6pPr marL="2245771" indent="0">
              <a:buNone/>
              <a:defRPr sz="1941"/>
            </a:lvl6pPr>
            <a:lvl7pPr marL="2694923" indent="0">
              <a:buNone/>
              <a:defRPr sz="1941"/>
            </a:lvl7pPr>
            <a:lvl8pPr marL="3144081" indent="0">
              <a:buNone/>
              <a:defRPr sz="1941"/>
            </a:lvl8pPr>
            <a:lvl9pPr marL="3593231" indent="0">
              <a:buNone/>
              <a:defRPr sz="1941"/>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2389724" y="5367346"/>
            <a:ext cx="7315200" cy="804862"/>
          </a:xfrm>
        </p:spPr>
        <p:txBody>
          <a:bodyPr/>
          <a:lstStyle>
            <a:lvl1pPr marL="0" indent="0">
              <a:buNone/>
              <a:defRPr sz="1412"/>
            </a:lvl1pPr>
            <a:lvl2pPr marL="449155" indent="0">
              <a:buNone/>
              <a:defRPr sz="1147"/>
            </a:lvl2pPr>
            <a:lvl3pPr marL="898306" indent="0">
              <a:buNone/>
              <a:defRPr sz="970"/>
            </a:lvl3pPr>
            <a:lvl4pPr marL="1347462" indent="0">
              <a:buNone/>
              <a:defRPr sz="882"/>
            </a:lvl4pPr>
            <a:lvl5pPr marL="1796617" indent="0">
              <a:buNone/>
              <a:defRPr sz="882"/>
            </a:lvl5pPr>
            <a:lvl6pPr marL="2245771" indent="0">
              <a:buNone/>
              <a:defRPr sz="882"/>
            </a:lvl6pPr>
            <a:lvl7pPr marL="2694923" indent="0">
              <a:buNone/>
              <a:defRPr sz="882"/>
            </a:lvl7pPr>
            <a:lvl8pPr marL="3144081" indent="0">
              <a:buNone/>
              <a:defRPr sz="882"/>
            </a:lvl8pPr>
            <a:lvl9pPr marL="3593231" indent="0">
              <a:buNone/>
              <a:defRPr sz="882"/>
            </a:lvl9pPr>
          </a:lstStyle>
          <a:p>
            <a:pPr lvl="0"/>
            <a:r>
              <a:rPr lang="he-IL"/>
              <a:t>ערוך סגנונות טקסט של תבנית בסיס</a:t>
            </a:r>
          </a:p>
        </p:txBody>
      </p:sp>
      <p:sp>
        <p:nvSpPr>
          <p:cNvPr id="5" name="Rectangle 8"/>
          <p:cNvSpPr>
            <a:spLocks noGrp="1" noChangeArrowheads="1"/>
          </p:cNvSpPr>
          <p:nvPr>
            <p:ph type="dt" sz="half" idx="10"/>
          </p:nvPr>
        </p:nvSpPr>
        <p:spPr/>
        <p:txBody>
          <a:bodyPr/>
          <a:lstStyle>
            <a:lvl1pPr algn="l" rtl="0" eaLnBrk="0" fontAlgn="auto" hangingPunct="0">
              <a:spcBef>
                <a:spcPts val="0"/>
              </a:spcBef>
              <a:spcAft>
                <a:spcPts val="0"/>
              </a:spcAft>
              <a:defRPr/>
            </a:lvl1pPr>
          </a:lstStyle>
          <a:p>
            <a:pPr>
              <a:defRPr/>
            </a:pPr>
            <a:endParaRPr lang="en-US"/>
          </a:p>
        </p:txBody>
      </p:sp>
      <p:sp>
        <p:nvSpPr>
          <p:cNvPr id="6" name="Rectangle 9"/>
          <p:cNvSpPr>
            <a:spLocks noGrp="1" noChangeArrowheads="1"/>
          </p:cNvSpPr>
          <p:nvPr>
            <p:ph type="ftr" sz="quarter" idx="11"/>
          </p:nvPr>
        </p:nvSpPr>
        <p:spPr/>
        <p:txBody>
          <a:bodyPr/>
          <a:lstStyle>
            <a:lvl1pPr rtl="0" eaLnBrk="0" fontAlgn="auto" hangingPunct="0">
              <a:spcBef>
                <a:spcPts val="0"/>
              </a:spcBef>
              <a:spcAft>
                <a:spcPts val="0"/>
              </a:spcAft>
              <a:defRPr/>
            </a:lvl1pPr>
          </a:lstStyle>
          <a:p>
            <a:pPr>
              <a:defRPr/>
            </a:pPr>
            <a:endParaRPr lang="en-US"/>
          </a:p>
        </p:txBody>
      </p:sp>
      <p:sp>
        <p:nvSpPr>
          <p:cNvPr id="7" name="Rectangle 10"/>
          <p:cNvSpPr>
            <a:spLocks noGrp="1" noChangeArrowheads="1"/>
          </p:cNvSpPr>
          <p:nvPr>
            <p:ph type="sldNum" sz="quarter" idx="12"/>
          </p:nvPr>
        </p:nvSpPr>
        <p:spPr/>
        <p:txBody>
          <a:bodyPr/>
          <a:lstStyle>
            <a:lvl1pPr rtl="0" eaLnBrk="0" fontAlgn="auto" hangingPunct="0">
              <a:spcBef>
                <a:spcPts val="0"/>
              </a:spcBef>
              <a:spcAft>
                <a:spcPts val="0"/>
              </a:spcAft>
              <a:defRPr/>
            </a:lvl1pPr>
          </a:lstStyle>
          <a:p>
            <a:pPr>
              <a:defRPr/>
            </a:pPr>
            <a:fld id="{B33E347F-63EF-4641-8F30-FD8634231438}" type="slidenum">
              <a:rPr lang="he-IL"/>
              <a:pPr>
                <a:defRPr/>
              </a:pPr>
              <a:t>‹#›</a:t>
            </a:fld>
            <a:endParaRPr lang="en-US"/>
          </a:p>
        </p:txBody>
      </p:sp>
    </p:spTree>
    <p:extLst>
      <p:ext uri="{BB962C8B-B14F-4D97-AF65-F5344CB8AC3E}">
        <p14:creationId xmlns:p14="http://schemas.microsoft.com/office/powerpoint/2010/main" val="1195007596"/>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lgn="l" rtl="0" eaLnBrk="0" fontAlgn="auto" hangingPunct="0">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rtl="0" eaLnBrk="0" fontAlgn="auto" hangingPunct="0">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rtl="0" eaLnBrk="0" fontAlgn="auto" hangingPunct="0">
              <a:spcBef>
                <a:spcPts val="0"/>
              </a:spcBef>
              <a:spcAft>
                <a:spcPts val="0"/>
              </a:spcAft>
              <a:defRPr/>
            </a:lvl1pPr>
          </a:lstStyle>
          <a:p>
            <a:pPr>
              <a:defRPr/>
            </a:pPr>
            <a:fld id="{8B7821B1-61F7-48FC-B05D-34A280CF5344}" type="slidenum">
              <a:rPr lang="he-IL"/>
              <a:pPr>
                <a:defRPr/>
              </a:pPr>
              <a:t>‹#›</a:t>
            </a:fld>
            <a:endParaRPr lang="en-US"/>
          </a:p>
        </p:txBody>
      </p:sp>
    </p:spTree>
    <p:extLst>
      <p:ext uri="{BB962C8B-B14F-4D97-AF65-F5344CB8AC3E}">
        <p14:creationId xmlns:p14="http://schemas.microsoft.com/office/powerpoint/2010/main" val="2398775814"/>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686817" y="609600"/>
            <a:ext cx="2590799" cy="54864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914405" y="609600"/>
            <a:ext cx="7569200" cy="548640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lgn="l" rtl="0" eaLnBrk="0" fontAlgn="auto" hangingPunct="0">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rtl="0" eaLnBrk="0" fontAlgn="auto" hangingPunct="0">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rtl="0" eaLnBrk="0" fontAlgn="auto" hangingPunct="0">
              <a:spcBef>
                <a:spcPts val="0"/>
              </a:spcBef>
              <a:spcAft>
                <a:spcPts val="0"/>
              </a:spcAft>
              <a:defRPr/>
            </a:lvl1pPr>
          </a:lstStyle>
          <a:p>
            <a:pPr>
              <a:defRPr/>
            </a:pPr>
            <a:fld id="{B3EAC62A-00DC-4090-8EF2-E44979E76C63}" type="slidenum">
              <a:rPr lang="he-IL"/>
              <a:pPr>
                <a:defRPr/>
              </a:pPr>
              <a:t>‹#›</a:t>
            </a:fld>
            <a:endParaRPr lang="en-US"/>
          </a:p>
        </p:txBody>
      </p:sp>
    </p:spTree>
    <p:extLst>
      <p:ext uri="{BB962C8B-B14F-4D97-AF65-F5344CB8AC3E}">
        <p14:creationId xmlns:p14="http://schemas.microsoft.com/office/powerpoint/2010/main" val="3376509822"/>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Only" preserve="1">
  <p:cSld name="תוכן">
    <p:spTree>
      <p:nvGrpSpPr>
        <p:cNvPr id="1" name=""/>
        <p:cNvGrpSpPr/>
        <p:nvPr/>
      </p:nvGrpSpPr>
      <p:grpSpPr>
        <a:xfrm>
          <a:off x="0" y="0"/>
          <a:ext cx="0" cy="0"/>
          <a:chOff x="0" y="0"/>
          <a:chExt cx="0" cy="0"/>
        </a:xfrm>
      </p:grpSpPr>
      <p:sp>
        <p:nvSpPr>
          <p:cNvPr id="2" name="מציין מיקום תוכן 1"/>
          <p:cNvSpPr>
            <a:spLocks noGrp="1"/>
          </p:cNvSpPr>
          <p:nvPr>
            <p:ph/>
          </p:nvPr>
        </p:nvSpPr>
        <p:spPr>
          <a:xfrm>
            <a:off x="914400" y="609600"/>
            <a:ext cx="10363200" cy="54864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3" name="Rectangle 4"/>
          <p:cNvSpPr>
            <a:spLocks noGrp="1" noChangeArrowheads="1"/>
          </p:cNvSpPr>
          <p:nvPr>
            <p:ph type="dt" sz="half" idx="10"/>
          </p:nvPr>
        </p:nvSpPr>
        <p:spPr/>
        <p:txBody>
          <a:bodyPr/>
          <a:lstStyle>
            <a:lvl1pPr algn="l" rtl="0" eaLnBrk="0" fontAlgn="auto" hangingPunct="0">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rtl="0" eaLnBrk="0" fontAlgn="auto" hangingPunct="0">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rtl="0" eaLnBrk="0" fontAlgn="auto" hangingPunct="0">
              <a:spcBef>
                <a:spcPts val="0"/>
              </a:spcBef>
              <a:spcAft>
                <a:spcPts val="0"/>
              </a:spcAft>
              <a:defRPr/>
            </a:lvl1pPr>
          </a:lstStyle>
          <a:p>
            <a:pPr>
              <a:defRPr/>
            </a:pPr>
            <a:fld id="{68AB489D-D95C-471B-AD29-8E8E1B133638}" type="slidenum">
              <a:rPr lang="he-IL"/>
              <a:pPr>
                <a:defRPr/>
              </a:pPr>
              <a:t>‹#›</a:t>
            </a:fld>
            <a:endParaRPr lang="en-US"/>
          </a:p>
        </p:txBody>
      </p:sp>
    </p:spTree>
    <p:extLst>
      <p:ext uri="{BB962C8B-B14F-4D97-AF65-F5344CB8AC3E}">
        <p14:creationId xmlns:p14="http://schemas.microsoft.com/office/powerpoint/2010/main" val="2010852775"/>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54"/>
            <a:ext cx="10363200" cy="1470025"/>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828801" y="3886200"/>
            <a:ext cx="8534400" cy="1752600"/>
          </a:xfrm>
        </p:spPr>
        <p:txBody>
          <a:bodyPr/>
          <a:lstStyle>
            <a:lvl1pPr marL="0" indent="0" algn="ctr">
              <a:buNone/>
              <a:defRPr/>
            </a:lvl1pPr>
            <a:lvl2pPr marL="447432" indent="0" algn="ctr">
              <a:buNone/>
              <a:defRPr/>
            </a:lvl2pPr>
            <a:lvl3pPr marL="894859" indent="0" algn="ctr">
              <a:buNone/>
              <a:defRPr/>
            </a:lvl3pPr>
            <a:lvl4pPr marL="1342289" indent="0" algn="ctr">
              <a:buNone/>
              <a:defRPr/>
            </a:lvl4pPr>
            <a:lvl5pPr marL="1789718" indent="0" algn="ctr">
              <a:buNone/>
              <a:defRPr/>
            </a:lvl5pPr>
            <a:lvl6pPr marL="2237140" indent="0" algn="ctr">
              <a:buNone/>
              <a:defRPr/>
            </a:lvl6pPr>
            <a:lvl7pPr marL="2684574" indent="0" algn="ctr">
              <a:buNone/>
              <a:defRPr/>
            </a:lvl7pPr>
            <a:lvl8pPr marL="3132005" indent="0" algn="ctr">
              <a:buNone/>
              <a:defRPr/>
            </a:lvl8pPr>
            <a:lvl9pPr marL="3579430" indent="0" algn="ctr">
              <a:buNone/>
              <a:defRPr/>
            </a:lvl9pPr>
          </a:lstStyle>
          <a:p>
            <a:r>
              <a:rPr lang="he-IL"/>
              <a:t>לחץ כדי לערוך סגנון כותרת משנה של תבנית בסיס</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75E0A7FC-1F98-44F5-BFA3-EB77591154BA}" type="slidenum">
              <a:rPr lang="he-IL"/>
              <a:pPr>
                <a:defRPr/>
              </a:pPr>
              <a:t>‹#›</a:t>
            </a:fld>
            <a:endParaRPr lang="en-US"/>
          </a:p>
        </p:txBody>
      </p:sp>
    </p:spTree>
    <p:extLst>
      <p:ext uri="{BB962C8B-B14F-4D97-AF65-F5344CB8AC3E}">
        <p14:creationId xmlns:p14="http://schemas.microsoft.com/office/powerpoint/2010/main" val="3979457903"/>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14747E85-21A2-4BC3-A45B-9E07C1BBC546}" type="slidenum">
              <a:rPr lang="he-IL"/>
              <a:pPr>
                <a:defRPr/>
              </a:pPr>
              <a:t>‹#›</a:t>
            </a:fld>
            <a:endParaRPr lang="en-US"/>
          </a:p>
        </p:txBody>
      </p:sp>
    </p:spTree>
    <p:extLst>
      <p:ext uri="{BB962C8B-B14F-4D97-AF65-F5344CB8AC3E}">
        <p14:creationId xmlns:p14="http://schemas.microsoft.com/office/powerpoint/2010/main" val="3639431569"/>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397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084" y="2906750"/>
            <a:ext cx="10363200" cy="1500187"/>
          </a:xfrm>
        </p:spPr>
        <p:txBody>
          <a:bodyPr anchor="b"/>
          <a:lstStyle>
            <a:lvl1pPr marL="0" indent="0">
              <a:buNone/>
              <a:defRPr sz="1941"/>
            </a:lvl1pPr>
            <a:lvl2pPr marL="447432" indent="0">
              <a:buNone/>
              <a:defRPr sz="1764"/>
            </a:lvl2pPr>
            <a:lvl3pPr marL="894859" indent="0">
              <a:buNone/>
              <a:defRPr sz="1588"/>
            </a:lvl3pPr>
            <a:lvl4pPr marL="1342289" indent="0">
              <a:buNone/>
              <a:defRPr sz="1412"/>
            </a:lvl4pPr>
            <a:lvl5pPr marL="1789718" indent="0">
              <a:buNone/>
              <a:defRPr sz="1412"/>
            </a:lvl5pPr>
            <a:lvl6pPr marL="2237140" indent="0">
              <a:buNone/>
              <a:defRPr sz="1412"/>
            </a:lvl6pPr>
            <a:lvl7pPr marL="2684574" indent="0">
              <a:buNone/>
              <a:defRPr sz="1412"/>
            </a:lvl7pPr>
            <a:lvl8pPr marL="3132005" indent="0">
              <a:buNone/>
              <a:defRPr sz="1412"/>
            </a:lvl8pPr>
            <a:lvl9pPr marL="3579430" indent="0">
              <a:buNone/>
              <a:defRPr sz="1412"/>
            </a:lvl9pPr>
          </a:lstStyle>
          <a:p>
            <a:pPr lvl="0"/>
            <a:r>
              <a:rPr lang="he-IL"/>
              <a:t>ערוך סגנונות טקסט של תבנית בסיס</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F821BCA5-CE41-4D4A-9D0D-7FC306EC8D3B}" type="slidenum">
              <a:rPr lang="he-IL"/>
              <a:pPr>
                <a:defRPr/>
              </a:pPr>
              <a:t>‹#›</a:t>
            </a:fld>
            <a:endParaRPr lang="en-US"/>
          </a:p>
        </p:txBody>
      </p:sp>
    </p:spTree>
    <p:extLst>
      <p:ext uri="{BB962C8B-B14F-4D97-AF65-F5344CB8AC3E}">
        <p14:creationId xmlns:p14="http://schemas.microsoft.com/office/powerpoint/2010/main" val="1299853276"/>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0" y="1219200"/>
            <a:ext cx="5080000" cy="4114800"/>
          </a:xfrm>
        </p:spPr>
        <p:txBody>
          <a:bodyPr/>
          <a:lstStyle>
            <a:lvl1pPr>
              <a:defRPr sz="2735"/>
            </a:lvl1pPr>
            <a:lvl2pPr>
              <a:defRPr sz="2382"/>
            </a:lvl2pPr>
            <a:lvl3pPr>
              <a:defRPr sz="1941"/>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5892800" y="1219200"/>
            <a:ext cx="5080000" cy="4114800"/>
          </a:xfrm>
        </p:spPr>
        <p:txBody>
          <a:bodyPr/>
          <a:lstStyle>
            <a:lvl1pPr>
              <a:defRPr sz="2735"/>
            </a:lvl1pPr>
            <a:lvl2pPr>
              <a:defRPr sz="2382"/>
            </a:lvl2pPr>
            <a:lvl3pPr>
              <a:defRPr sz="1941"/>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9A0DD4A1-7063-4D14-AEA8-7E8F9C43096C}" type="slidenum">
              <a:rPr lang="he-IL"/>
              <a:pPr>
                <a:defRPr/>
              </a:pPr>
              <a:t>‹#›</a:t>
            </a:fld>
            <a:endParaRPr lang="en-US"/>
          </a:p>
        </p:txBody>
      </p:sp>
    </p:spTree>
    <p:extLst>
      <p:ext uri="{BB962C8B-B14F-4D97-AF65-F5344CB8AC3E}">
        <p14:creationId xmlns:p14="http://schemas.microsoft.com/office/powerpoint/2010/main" val="1671816200"/>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613" y="274640"/>
            <a:ext cx="10972800" cy="1143000"/>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601" y="1535113"/>
            <a:ext cx="5386917" cy="639762"/>
          </a:xfrm>
        </p:spPr>
        <p:txBody>
          <a:bodyPr anchor="b"/>
          <a:lstStyle>
            <a:lvl1pPr marL="0" indent="0">
              <a:buNone/>
              <a:defRPr sz="2382" b="1"/>
            </a:lvl1pPr>
            <a:lvl2pPr marL="447432" indent="0">
              <a:buNone/>
              <a:defRPr sz="1941" b="1"/>
            </a:lvl2pPr>
            <a:lvl3pPr marL="894859" indent="0">
              <a:buNone/>
              <a:defRPr sz="1764" b="1"/>
            </a:lvl3pPr>
            <a:lvl4pPr marL="1342289" indent="0">
              <a:buNone/>
              <a:defRPr sz="1588" b="1"/>
            </a:lvl4pPr>
            <a:lvl5pPr marL="1789718" indent="0">
              <a:buNone/>
              <a:defRPr sz="1588" b="1"/>
            </a:lvl5pPr>
            <a:lvl6pPr marL="2237140" indent="0">
              <a:buNone/>
              <a:defRPr sz="1588" b="1"/>
            </a:lvl6pPr>
            <a:lvl7pPr marL="2684574" indent="0">
              <a:buNone/>
              <a:defRPr sz="1588" b="1"/>
            </a:lvl7pPr>
            <a:lvl8pPr marL="3132005" indent="0">
              <a:buNone/>
              <a:defRPr sz="1588" b="1"/>
            </a:lvl8pPr>
            <a:lvl9pPr marL="3579430" indent="0">
              <a:buNone/>
              <a:defRPr sz="1588"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09601" y="2174877"/>
            <a:ext cx="5386917" cy="3951288"/>
          </a:xfrm>
        </p:spPr>
        <p:txBody>
          <a:bodyPr/>
          <a:lstStyle>
            <a:lvl1pPr>
              <a:defRPr sz="2382"/>
            </a:lvl1pPr>
            <a:lvl2pPr>
              <a:defRPr sz="1941"/>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369" y="1535113"/>
            <a:ext cx="5389033" cy="639762"/>
          </a:xfrm>
        </p:spPr>
        <p:txBody>
          <a:bodyPr anchor="b"/>
          <a:lstStyle>
            <a:lvl1pPr marL="0" indent="0">
              <a:buNone/>
              <a:defRPr sz="2382" b="1"/>
            </a:lvl1pPr>
            <a:lvl2pPr marL="447432" indent="0">
              <a:buNone/>
              <a:defRPr sz="1941" b="1"/>
            </a:lvl2pPr>
            <a:lvl3pPr marL="894859" indent="0">
              <a:buNone/>
              <a:defRPr sz="1764" b="1"/>
            </a:lvl3pPr>
            <a:lvl4pPr marL="1342289" indent="0">
              <a:buNone/>
              <a:defRPr sz="1588" b="1"/>
            </a:lvl4pPr>
            <a:lvl5pPr marL="1789718" indent="0">
              <a:buNone/>
              <a:defRPr sz="1588" b="1"/>
            </a:lvl5pPr>
            <a:lvl6pPr marL="2237140" indent="0">
              <a:buNone/>
              <a:defRPr sz="1588" b="1"/>
            </a:lvl6pPr>
            <a:lvl7pPr marL="2684574" indent="0">
              <a:buNone/>
              <a:defRPr sz="1588" b="1"/>
            </a:lvl7pPr>
            <a:lvl8pPr marL="3132005" indent="0">
              <a:buNone/>
              <a:defRPr sz="1588" b="1"/>
            </a:lvl8pPr>
            <a:lvl9pPr marL="3579430" indent="0">
              <a:buNone/>
              <a:defRPr sz="1588"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93369" y="2174877"/>
            <a:ext cx="5389033" cy="3951288"/>
          </a:xfrm>
        </p:spPr>
        <p:txBody>
          <a:bodyPr/>
          <a:lstStyle>
            <a:lvl1pPr>
              <a:defRPr sz="2382"/>
            </a:lvl1pPr>
            <a:lvl2pPr>
              <a:defRPr sz="1941"/>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lgn="r">
              <a:defRPr/>
            </a:lvl1pPr>
          </a:lstStyle>
          <a:p>
            <a:pPr>
              <a:defRPr/>
            </a:pPr>
            <a:fld id="{FD988C43-B314-4C03-BEEF-C8C8A88AD958}" type="slidenum">
              <a:rPr lang="he-IL"/>
              <a:pPr>
                <a:defRPr/>
              </a:pPr>
              <a:t>‹#›</a:t>
            </a:fld>
            <a:endParaRPr lang="en-US"/>
          </a:p>
        </p:txBody>
      </p:sp>
    </p:spTree>
    <p:extLst>
      <p:ext uri="{BB962C8B-B14F-4D97-AF65-F5344CB8AC3E}">
        <p14:creationId xmlns:p14="http://schemas.microsoft.com/office/powerpoint/2010/main" val="213910545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27997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lgn="r">
              <a:defRPr/>
            </a:lvl1pPr>
          </a:lstStyle>
          <a:p>
            <a:pPr>
              <a:defRPr/>
            </a:pPr>
            <a:fld id="{F5CE3357-11DC-4512-8D73-A1AACB661D6B}" type="slidenum">
              <a:rPr lang="he-IL"/>
              <a:pPr>
                <a:defRPr/>
              </a:pPr>
              <a:t>‹#›</a:t>
            </a:fld>
            <a:endParaRPr lang="en-US"/>
          </a:p>
        </p:txBody>
      </p:sp>
    </p:spTree>
    <p:extLst>
      <p:ext uri="{BB962C8B-B14F-4D97-AF65-F5344CB8AC3E}">
        <p14:creationId xmlns:p14="http://schemas.microsoft.com/office/powerpoint/2010/main" val="207117770"/>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lgn="r">
              <a:defRPr/>
            </a:lvl1pPr>
          </a:lstStyle>
          <a:p>
            <a:pPr>
              <a:defRPr/>
            </a:pPr>
            <a:fld id="{954B3C06-11D8-4934-AAA8-71F0AB92DEF7}" type="slidenum">
              <a:rPr lang="he-IL"/>
              <a:pPr>
                <a:defRPr/>
              </a:pPr>
              <a:t>‹#›</a:t>
            </a:fld>
            <a:endParaRPr lang="en-US"/>
          </a:p>
        </p:txBody>
      </p:sp>
    </p:spTree>
    <p:extLst>
      <p:ext uri="{BB962C8B-B14F-4D97-AF65-F5344CB8AC3E}">
        <p14:creationId xmlns:p14="http://schemas.microsoft.com/office/powerpoint/2010/main" val="2122395893"/>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38" y="273054"/>
            <a:ext cx="4011084" cy="1162050"/>
          </a:xfrm>
        </p:spPr>
        <p:txBody>
          <a:bodyPr anchor="b"/>
          <a:lstStyle>
            <a:lvl1pPr algn="r">
              <a:defRPr sz="1941"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6743" y="273079"/>
            <a:ext cx="6815667" cy="5853113"/>
          </a:xfrm>
        </p:spPr>
        <p:txBody>
          <a:bodyPr/>
          <a:lstStyle>
            <a:lvl1pPr>
              <a:defRPr sz="3176"/>
            </a:lvl1pPr>
            <a:lvl2pPr>
              <a:defRPr sz="2735"/>
            </a:lvl2pPr>
            <a:lvl3pPr>
              <a:defRPr sz="2382"/>
            </a:lvl3pPr>
            <a:lvl4pPr>
              <a:defRPr sz="1941"/>
            </a:lvl4pPr>
            <a:lvl5pPr>
              <a:defRPr sz="1941"/>
            </a:lvl5pPr>
            <a:lvl6pPr>
              <a:defRPr sz="1941"/>
            </a:lvl6pPr>
            <a:lvl7pPr>
              <a:defRPr sz="1941"/>
            </a:lvl7pPr>
            <a:lvl8pPr>
              <a:defRPr sz="1941"/>
            </a:lvl8pPr>
            <a:lvl9pPr>
              <a:defRPr sz="1941"/>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638" y="1435103"/>
            <a:ext cx="4011084" cy="4691063"/>
          </a:xfrm>
        </p:spPr>
        <p:txBody>
          <a:bodyPr/>
          <a:lstStyle>
            <a:lvl1pPr marL="0" indent="0">
              <a:buNone/>
              <a:defRPr sz="1412"/>
            </a:lvl1pPr>
            <a:lvl2pPr marL="447432" indent="0">
              <a:buNone/>
              <a:defRPr sz="1147"/>
            </a:lvl2pPr>
            <a:lvl3pPr marL="894859" indent="0">
              <a:buNone/>
              <a:defRPr sz="970"/>
            </a:lvl3pPr>
            <a:lvl4pPr marL="1342289" indent="0">
              <a:buNone/>
              <a:defRPr sz="882"/>
            </a:lvl4pPr>
            <a:lvl5pPr marL="1789718" indent="0">
              <a:buNone/>
              <a:defRPr sz="882"/>
            </a:lvl5pPr>
            <a:lvl6pPr marL="2237140" indent="0">
              <a:buNone/>
              <a:defRPr sz="882"/>
            </a:lvl6pPr>
            <a:lvl7pPr marL="2684574" indent="0">
              <a:buNone/>
              <a:defRPr sz="882"/>
            </a:lvl7pPr>
            <a:lvl8pPr marL="3132005" indent="0">
              <a:buNone/>
              <a:defRPr sz="882"/>
            </a:lvl8pPr>
            <a:lvl9pPr marL="3579430" indent="0">
              <a:buNone/>
              <a:defRPr sz="882"/>
            </a:lvl9pPr>
          </a:lstStyle>
          <a:p>
            <a:pPr lvl="0"/>
            <a:r>
              <a:rPr lang="he-IL"/>
              <a:t>ערוך סגנונות טקסט של תבנית בסיס</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12A7545B-2C26-421A-B313-848150DD1A29}" type="slidenum">
              <a:rPr lang="he-IL"/>
              <a:pPr>
                <a:defRPr/>
              </a:pPr>
              <a:t>‹#›</a:t>
            </a:fld>
            <a:endParaRPr lang="en-US"/>
          </a:p>
        </p:txBody>
      </p:sp>
    </p:spTree>
    <p:extLst>
      <p:ext uri="{BB962C8B-B14F-4D97-AF65-F5344CB8AC3E}">
        <p14:creationId xmlns:p14="http://schemas.microsoft.com/office/powerpoint/2010/main" val="825714630"/>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24" y="4800600"/>
            <a:ext cx="7315200" cy="566738"/>
          </a:xfrm>
        </p:spPr>
        <p:txBody>
          <a:bodyPr anchor="b"/>
          <a:lstStyle>
            <a:lvl1pPr algn="r">
              <a:defRPr sz="1941"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724" y="612777"/>
            <a:ext cx="7315200" cy="4114800"/>
          </a:xfrm>
        </p:spPr>
        <p:txBody>
          <a:bodyPr/>
          <a:lstStyle>
            <a:lvl1pPr marL="0" indent="0">
              <a:buNone/>
              <a:defRPr sz="3176"/>
            </a:lvl1pPr>
            <a:lvl2pPr marL="447432" indent="0">
              <a:buNone/>
              <a:defRPr sz="2735"/>
            </a:lvl2pPr>
            <a:lvl3pPr marL="894859" indent="0">
              <a:buNone/>
              <a:defRPr sz="2382"/>
            </a:lvl3pPr>
            <a:lvl4pPr marL="1342289" indent="0">
              <a:buNone/>
              <a:defRPr sz="1941"/>
            </a:lvl4pPr>
            <a:lvl5pPr marL="1789718" indent="0">
              <a:buNone/>
              <a:defRPr sz="1941"/>
            </a:lvl5pPr>
            <a:lvl6pPr marL="2237140" indent="0">
              <a:buNone/>
              <a:defRPr sz="1941"/>
            </a:lvl6pPr>
            <a:lvl7pPr marL="2684574" indent="0">
              <a:buNone/>
              <a:defRPr sz="1941"/>
            </a:lvl7pPr>
            <a:lvl8pPr marL="3132005" indent="0">
              <a:buNone/>
              <a:defRPr sz="1941"/>
            </a:lvl8pPr>
            <a:lvl9pPr marL="3579430" indent="0">
              <a:buNone/>
              <a:defRPr sz="1941"/>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2389724" y="5367346"/>
            <a:ext cx="7315200" cy="804862"/>
          </a:xfrm>
        </p:spPr>
        <p:txBody>
          <a:bodyPr/>
          <a:lstStyle>
            <a:lvl1pPr marL="0" indent="0">
              <a:buNone/>
              <a:defRPr sz="1412"/>
            </a:lvl1pPr>
            <a:lvl2pPr marL="447432" indent="0">
              <a:buNone/>
              <a:defRPr sz="1147"/>
            </a:lvl2pPr>
            <a:lvl3pPr marL="894859" indent="0">
              <a:buNone/>
              <a:defRPr sz="970"/>
            </a:lvl3pPr>
            <a:lvl4pPr marL="1342289" indent="0">
              <a:buNone/>
              <a:defRPr sz="882"/>
            </a:lvl4pPr>
            <a:lvl5pPr marL="1789718" indent="0">
              <a:buNone/>
              <a:defRPr sz="882"/>
            </a:lvl5pPr>
            <a:lvl6pPr marL="2237140" indent="0">
              <a:buNone/>
              <a:defRPr sz="882"/>
            </a:lvl6pPr>
            <a:lvl7pPr marL="2684574" indent="0">
              <a:buNone/>
              <a:defRPr sz="882"/>
            </a:lvl7pPr>
            <a:lvl8pPr marL="3132005" indent="0">
              <a:buNone/>
              <a:defRPr sz="882"/>
            </a:lvl8pPr>
            <a:lvl9pPr marL="3579430" indent="0">
              <a:buNone/>
              <a:defRPr sz="882"/>
            </a:lvl9pPr>
          </a:lstStyle>
          <a:p>
            <a:pPr lvl="0"/>
            <a:r>
              <a:rPr lang="he-IL"/>
              <a:t>ערוך סגנונות טקסט של תבנית בסיס</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lgn="r">
              <a:defRPr/>
            </a:lvl1pPr>
          </a:lstStyle>
          <a:p>
            <a:pPr>
              <a:defRPr/>
            </a:pPr>
            <a:fld id="{9DD0BD78-ADEC-4232-BE31-41E23061313E}" type="slidenum">
              <a:rPr lang="he-IL"/>
              <a:pPr>
                <a:defRPr/>
              </a:pPr>
              <a:t>‹#›</a:t>
            </a:fld>
            <a:endParaRPr lang="en-US"/>
          </a:p>
        </p:txBody>
      </p:sp>
    </p:spTree>
    <p:extLst>
      <p:ext uri="{BB962C8B-B14F-4D97-AF65-F5344CB8AC3E}">
        <p14:creationId xmlns:p14="http://schemas.microsoft.com/office/powerpoint/2010/main" val="448310203"/>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3DC3E104-96FB-465F-A37E-EAAF34FFAA6C}" type="slidenum">
              <a:rPr lang="he-IL"/>
              <a:pPr>
                <a:defRPr/>
              </a:pPr>
              <a:t>‹#›</a:t>
            </a:fld>
            <a:endParaRPr lang="en-US"/>
          </a:p>
        </p:txBody>
      </p:sp>
    </p:spTree>
    <p:extLst>
      <p:ext uri="{BB962C8B-B14F-4D97-AF65-F5344CB8AC3E}">
        <p14:creationId xmlns:p14="http://schemas.microsoft.com/office/powerpoint/2010/main" val="1850360423"/>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382017" y="3"/>
            <a:ext cx="2590799" cy="5334000"/>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09604" y="3"/>
            <a:ext cx="7569200" cy="5334000"/>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lgn="r">
              <a:defRPr/>
            </a:lvl1pPr>
          </a:lstStyle>
          <a:p>
            <a:pPr>
              <a:defRPr/>
            </a:pPr>
            <a:fld id="{915287B0-6F5B-4149-8544-D7F17934907E}" type="slidenum">
              <a:rPr lang="he-IL"/>
              <a:pPr>
                <a:defRPr/>
              </a:pPr>
              <a:t>‹#›</a:t>
            </a:fld>
            <a:endParaRPr lang="en-US"/>
          </a:p>
        </p:txBody>
      </p:sp>
    </p:spTree>
    <p:extLst>
      <p:ext uri="{BB962C8B-B14F-4D97-AF65-F5344CB8AC3E}">
        <p14:creationId xmlns:p14="http://schemas.microsoft.com/office/powerpoint/2010/main" val="3746310442"/>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3539"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Tree>
    <p:extLst>
      <p:ext uri="{BB962C8B-B14F-4D97-AF65-F5344CB8AC3E}">
        <p14:creationId xmlns:p14="http://schemas.microsoft.com/office/powerpoint/2010/main" val="103330103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148482" name="Title Placeholder 1"/>
          <p:cNvSpPr>
            <a:spLocks noGrp="1"/>
          </p:cNvSpPr>
          <p:nvPr>
            <p:ph type="ctrTitle"/>
          </p:nvPr>
        </p:nvSpPr>
        <p:spPr>
          <a:xfrm>
            <a:off x="1523766" y="2670660"/>
            <a:ext cx="8149804" cy="1128762"/>
          </a:xfrm>
        </p:spPr>
        <p:txBody>
          <a:bodyPr/>
          <a:lstStyle>
            <a:lvl1pPr>
              <a:lnSpc>
                <a:spcPts val="4586"/>
              </a:lnSpc>
              <a:defRPr sz="4587" b="0">
                <a:solidFill>
                  <a:schemeClr val="bg2"/>
                </a:solidFill>
                <a:latin typeface="Times New Roman" pitchFamily="18" charset="0"/>
              </a:defRPr>
            </a:lvl1pPr>
          </a:lstStyle>
          <a:p>
            <a:r>
              <a:rPr lang="he-IL"/>
              <a:t>לחץ כדי לערוך סגנון כותרת של תבנית בסיס</a:t>
            </a:r>
            <a:endParaRPr lang="en-US"/>
          </a:p>
        </p:txBody>
      </p:sp>
      <p:sp>
        <p:nvSpPr>
          <p:cNvPr id="5" name="Rectangle 5"/>
          <p:cNvSpPr>
            <a:spLocks noChangeArrowheads="1"/>
          </p:cNvSpPr>
          <p:nvPr/>
        </p:nvSpPr>
        <p:spPr bwMode="auto">
          <a:xfrm>
            <a:off x="8530759" y="6554160"/>
            <a:ext cx="3084074" cy="144247"/>
          </a:xfrm>
          <a:prstGeom prst="rect">
            <a:avLst/>
          </a:prstGeom>
          <a:noFill/>
          <a:ln w="25400" algn="ctr">
            <a:noFill/>
            <a:miter lim="800000"/>
            <a:headEnd/>
            <a:tailEnd/>
          </a:ln>
        </p:spPr>
        <p:txBody>
          <a:bodyPr lIns="0" tIns="0" rIns="0" bIns="0"/>
          <a:lstStyle/>
          <a:p>
            <a:pPr algn="r" defTabSz="892284">
              <a:lnSpc>
                <a:spcPts val="1059"/>
              </a:lnSpc>
              <a:defRPr/>
            </a:pPr>
            <a:r>
              <a:rPr lang="en-US" sz="794" dirty="0">
                <a:solidFill>
                  <a:srgbClr val="002776"/>
                </a:solidFill>
              </a:rPr>
              <a:t>© 2013 Brightman Almagor Zohar &amp; Co.</a:t>
            </a:r>
          </a:p>
        </p:txBody>
      </p:sp>
    </p:spTree>
    <p:extLst>
      <p:ext uri="{BB962C8B-B14F-4D97-AF65-F5344CB8AC3E}">
        <p14:creationId xmlns:p14="http://schemas.microsoft.com/office/powerpoint/2010/main" val="15853062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425495134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913" y="4407216"/>
            <a:ext cx="10362334" cy="1361237"/>
          </a:xfrm>
        </p:spPr>
        <p:txBody>
          <a:bodyPr/>
          <a:lstStyle>
            <a:lvl1pPr algn="r">
              <a:defRPr sz="3529"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963913" y="2907333"/>
            <a:ext cx="10362334" cy="1499881"/>
          </a:xfrm>
        </p:spPr>
        <p:txBody>
          <a:bodyPr anchor="b"/>
          <a:lstStyle>
            <a:lvl1pPr marL="0" indent="0">
              <a:buNone/>
              <a:defRPr sz="1764"/>
            </a:lvl1pPr>
            <a:lvl2pPr marL="400278" indent="0">
              <a:buNone/>
              <a:defRPr sz="1588"/>
            </a:lvl2pPr>
            <a:lvl3pPr marL="800556" indent="0">
              <a:buNone/>
              <a:defRPr sz="1412"/>
            </a:lvl3pPr>
            <a:lvl4pPr marL="1200835" indent="0">
              <a:buNone/>
              <a:defRPr sz="1235"/>
            </a:lvl4pPr>
            <a:lvl5pPr marL="1601112" indent="0">
              <a:buNone/>
              <a:defRPr sz="1235"/>
            </a:lvl5pPr>
            <a:lvl6pPr marL="2001383" indent="0">
              <a:buNone/>
              <a:defRPr sz="1235"/>
            </a:lvl6pPr>
            <a:lvl7pPr marL="2401662" indent="0">
              <a:buNone/>
              <a:defRPr sz="1235"/>
            </a:lvl7pPr>
            <a:lvl8pPr marL="2801933" indent="0">
              <a:buNone/>
              <a:defRPr sz="1235"/>
            </a:lvl8pPr>
            <a:lvl9pPr marL="3202214" indent="0">
              <a:buNone/>
              <a:defRPr sz="1235"/>
            </a:lvl9pPr>
          </a:lstStyle>
          <a:p>
            <a:pPr lvl="0"/>
            <a:r>
              <a:rPr lang="he-IL"/>
              <a:t>ערוך סגנונות טקסט של תבנית בסיס</a:t>
            </a:r>
          </a:p>
        </p:txBody>
      </p:sp>
    </p:spTree>
    <p:extLst>
      <p:ext uri="{BB962C8B-B14F-4D97-AF65-F5344CB8AC3E}">
        <p14:creationId xmlns:p14="http://schemas.microsoft.com/office/powerpoint/2010/main" val="11119745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961" y="273138"/>
            <a:ext cx="4011412" cy="1162373"/>
          </a:xfrm>
        </p:spPr>
        <p:txBody>
          <a:bodyPr anchor="b"/>
          <a:lstStyle>
            <a:lvl1pPr algn="r">
              <a:defRPr sz="1764"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7597" y="273090"/>
            <a:ext cx="6814591" cy="5852477"/>
          </a:xfrm>
        </p:spPr>
        <p:txBody>
          <a:bodyPr/>
          <a:lstStyle>
            <a:lvl1pPr>
              <a:defRPr sz="2823"/>
            </a:lvl1pPr>
            <a:lvl2pPr>
              <a:defRPr sz="2470"/>
            </a:lvl2pPr>
            <a:lvl3pPr>
              <a:defRPr sz="2294"/>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961" y="1435466"/>
            <a:ext cx="4011412" cy="4690104"/>
          </a:xfrm>
        </p:spPr>
        <p:txBody>
          <a:bodyPr/>
          <a:lstStyle>
            <a:lvl1pPr marL="0" indent="0">
              <a:buNone/>
              <a:defRPr sz="1235"/>
            </a:lvl1pPr>
            <a:lvl2pPr marL="400278" indent="0">
              <a:buNone/>
              <a:defRPr sz="1059"/>
            </a:lvl2pPr>
            <a:lvl3pPr marL="800556" indent="0">
              <a:buNone/>
              <a:defRPr sz="882"/>
            </a:lvl3pPr>
            <a:lvl4pPr marL="1200835" indent="0">
              <a:buNone/>
              <a:defRPr sz="794"/>
            </a:lvl4pPr>
            <a:lvl5pPr marL="1601112" indent="0">
              <a:buNone/>
              <a:defRPr sz="794"/>
            </a:lvl5pPr>
            <a:lvl6pPr marL="2001383" indent="0">
              <a:buNone/>
              <a:defRPr sz="794"/>
            </a:lvl6pPr>
            <a:lvl7pPr marL="2401662" indent="0">
              <a:buNone/>
              <a:defRPr sz="794"/>
            </a:lvl7pPr>
            <a:lvl8pPr marL="2801933" indent="0">
              <a:buNone/>
              <a:defRPr sz="794"/>
            </a:lvl8pPr>
            <a:lvl9pPr marL="3202214" indent="0">
              <a:buNone/>
              <a:defRPr sz="794"/>
            </a:lvl9pPr>
          </a:lstStyle>
          <a:p>
            <a:pPr lvl="0"/>
            <a:r>
              <a:rPr lang="he-IL"/>
              <a:t>ערוך סגנונות טקסט של תבנית בסיס</a:t>
            </a:r>
          </a:p>
        </p:txBody>
      </p:sp>
    </p:spTree>
    <p:extLst>
      <p:ext uri="{BB962C8B-B14F-4D97-AF65-F5344CB8AC3E}">
        <p14:creationId xmlns:p14="http://schemas.microsoft.com/office/powerpoint/2010/main" val="247212915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540644" y="1190382"/>
            <a:ext cx="5521705" cy="5219474"/>
          </a:xfrm>
        </p:spPr>
        <p:txBody>
          <a:bodyPr/>
          <a:lstStyle>
            <a:lvl1pPr>
              <a:defRPr sz="2470"/>
            </a:lvl1pPr>
            <a:lvl2pPr>
              <a:defRPr sz="2294"/>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247087" y="1190382"/>
            <a:ext cx="5523629" cy="5219474"/>
          </a:xfrm>
        </p:spPr>
        <p:txBody>
          <a:bodyPr/>
          <a:lstStyle>
            <a:lvl1pPr>
              <a:defRPr sz="2470"/>
            </a:lvl1pPr>
            <a:lvl2pPr>
              <a:defRPr sz="2294"/>
            </a:lvl2pPr>
            <a:lvl3pPr>
              <a:defRPr sz="1764"/>
            </a:lvl3pPr>
            <a:lvl4pPr>
              <a:defRPr sz="1588"/>
            </a:lvl4pPr>
            <a:lvl5pPr>
              <a:defRPr sz="1588"/>
            </a:lvl5pPr>
            <a:lvl6pPr>
              <a:defRPr sz="1588"/>
            </a:lvl6pPr>
            <a:lvl7pPr>
              <a:defRPr sz="1588"/>
            </a:lvl7pPr>
            <a:lvl8pPr>
              <a:defRPr sz="1588"/>
            </a:lvl8pPr>
            <a:lvl9pPr>
              <a:defRPr sz="1588"/>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182268271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09890" y="274540"/>
            <a:ext cx="10972222" cy="1142767"/>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609897" y="1534892"/>
            <a:ext cx="5387028" cy="640006"/>
          </a:xfrm>
        </p:spPr>
        <p:txBody>
          <a:bodyPr anchor="b"/>
          <a:lstStyle>
            <a:lvl1pPr marL="0" indent="0">
              <a:buNone/>
              <a:defRPr sz="2294" b="1"/>
            </a:lvl1pPr>
            <a:lvl2pPr marL="400278" indent="0">
              <a:buNone/>
              <a:defRPr sz="1764" b="1"/>
            </a:lvl2pPr>
            <a:lvl3pPr marL="800556" indent="0">
              <a:buNone/>
              <a:defRPr sz="1588" b="1"/>
            </a:lvl3pPr>
            <a:lvl4pPr marL="1200835" indent="0">
              <a:buNone/>
              <a:defRPr sz="1412" b="1"/>
            </a:lvl4pPr>
            <a:lvl5pPr marL="1601112" indent="0">
              <a:buNone/>
              <a:defRPr sz="1412" b="1"/>
            </a:lvl5pPr>
            <a:lvl6pPr marL="2001383" indent="0">
              <a:buNone/>
              <a:defRPr sz="1412" b="1"/>
            </a:lvl6pPr>
            <a:lvl7pPr marL="2401662" indent="0">
              <a:buNone/>
              <a:defRPr sz="1412" b="1"/>
            </a:lvl7pPr>
            <a:lvl8pPr marL="2801933" indent="0">
              <a:buNone/>
              <a:defRPr sz="1412" b="1"/>
            </a:lvl8pPr>
            <a:lvl9pPr marL="3202214" indent="0">
              <a:buNone/>
              <a:defRPr sz="1412"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09897" y="2174951"/>
            <a:ext cx="5387028" cy="3950667"/>
          </a:xfrm>
        </p:spPr>
        <p:txBody>
          <a:bodyPr/>
          <a:lstStyle>
            <a:lvl1pPr>
              <a:defRPr sz="2294"/>
            </a:lvl1pPr>
            <a:lvl2pPr>
              <a:defRPr sz="1764"/>
            </a:lvl2pPr>
            <a:lvl3pPr>
              <a:defRPr sz="1588"/>
            </a:lvl3pPr>
            <a:lvl4pPr>
              <a:defRPr sz="1412"/>
            </a:lvl4pPr>
            <a:lvl5pPr>
              <a:defRPr sz="1412"/>
            </a:lvl5pPr>
            <a:lvl6pPr>
              <a:defRPr sz="1412"/>
            </a:lvl6pPr>
            <a:lvl7pPr>
              <a:defRPr sz="1412"/>
            </a:lvl7pPr>
            <a:lvl8pPr>
              <a:defRPr sz="1412"/>
            </a:lvl8pPr>
            <a:lvl9pPr>
              <a:defRPr sz="1412"/>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6193179" y="1534892"/>
            <a:ext cx="5388952" cy="640006"/>
          </a:xfrm>
        </p:spPr>
        <p:txBody>
          <a:bodyPr anchor="b"/>
          <a:lstStyle>
            <a:lvl1pPr marL="0" indent="0">
              <a:buNone/>
              <a:defRPr sz="2294" b="1"/>
            </a:lvl1pPr>
            <a:lvl2pPr marL="400278" indent="0">
              <a:buNone/>
              <a:defRPr sz="1764" b="1"/>
            </a:lvl2pPr>
            <a:lvl3pPr marL="800556" indent="0">
              <a:buNone/>
              <a:defRPr sz="1588" b="1"/>
            </a:lvl3pPr>
            <a:lvl4pPr marL="1200835" indent="0">
              <a:buNone/>
              <a:defRPr sz="1412" b="1"/>
            </a:lvl4pPr>
            <a:lvl5pPr marL="1601112" indent="0">
              <a:buNone/>
              <a:defRPr sz="1412" b="1"/>
            </a:lvl5pPr>
            <a:lvl6pPr marL="2001383" indent="0">
              <a:buNone/>
              <a:defRPr sz="1412" b="1"/>
            </a:lvl6pPr>
            <a:lvl7pPr marL="2401662" indent="0">
              <a:buNone/>
              <a:defRPr sz="1412" b="1"/>
            </a:lvl7pPr>
            <a:lvl8pPr marL="2801933" indent="0">
              <a:buNone/>
              <a:defRPr sz="1412" b="1"/>
            </a:lvl8pPr>
            <a:lvl9pPr marL="3202214" indent="0">
              <a:buNone/>
              <a:defRPr sz="1412"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6193179" y="2174951"/>
            <a:ext cx="5388952" cy="3950667"/>
          </a:xfrm>
        </p:spPr>
        <p:txBody>
          <a:bodyPr/>
          <a:lstStyle>
            <a:lvl1pPr>
              <a:defRPr sz="2294"/>
            </a:lvl1pPr>
            <a:lvl2pPr>
              <a:defRPr sz="1764"/>
            </a:lvl2pPr>
            <a:lvl3pPr>
              <a:defRPr sz="1588"/>
            </a:lvl3pPr>
            <a:lvl4pPr>
              <a:defRPr sz="1412"/>
            </a:lvl4pPr>
            <a:lvl5pPr>
              <a:defRPr sz="1412"/>
            </a:lvl5pPr>
            <a:lvl6pPr>
              <a:defRPr sz="1412"/>
            </a:lvl6pPr>
            <a:lvl7pPr>
              <a:defRPr sz="1412"/>
            </a:lvl7pPr>
            <a:lvl8pPr>
              <a:defRPr sz="1412"/>
            </a:lvl8pPr>
            <a:lvl9pPr>
              <a:defRPr sz="1412"/>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7298637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Tree>
    <p:extLst>
      <p:ext uri="{BB962C8B-B14F-4D97-AF65-F5344CB8AC3E}">
        <p14:creationId xmlns:p14="http://schemas.microsoft.com/office/powerpoint/2010/main" val="245345490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3665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961" y="273138"/>
            <a:ext cx="4011412" cy="1162373"/>
          </a:xfrm>
        </p:spPr>
        <p:txBody>
          <a:bodyPr anchor="b"/>
          <a:lstStyle>
            <a:lvl1pPr algn="r">
              <a:defRPr sz="1764" b="1"/>
            </a:lvl1pPr>
          </a:lstStyle>
          <a:p>
            <a:r>
              <a:rPr lang="he-IL"/>
              <a:t>לחץ כדי לערוך סגנון כותרת של תבנית בסיס</a:t>
            </a:r>
          </a:p>
        </p:txBody>
      </p:sp>
      <p:sp>
        <p:nvSpPr>
          <p:cNvPr id="3" name="מציין מיקום תוכן 2"/>
          <p:cNvSpPr>
            <a:spLocks noGrp="1"/>
          </p:cNvSpPr>
          <p:nvPr>
            <p:ph idx="1"/>
          </p:nvPr>
        </p:nvSpPr>
        <p:spPr>
          <a:xfrm>
            <a:off x="4767597" y="273090"/>
            <a:ext cx="6814591" cy="5852477"/>
          </a:xfrm>
        </p:spPr>
        <p:txBody>
          <a:bodyPr/>
          <a:lstStyle>
            <a:lvl1pPr>
              <a:defRPr sz="2823"/>
            </a:lvl1pPr>
            <a:lvl2pPr>
              <a:defRPr sz="2470"/>
            </a:lvl2pPr>
            <a:lvl3pPr>
              <a:defRPr sz="2294"/>
            </a:lvl3pPr>
            <a:lvl4pPr>
              <a:defRPr sz="1764"/>
            </a:lvl4pPr>
            <a:lvl5pPr>
              <a:defRPr sz="1764"/>
            </a:lvl5pPr>
            <a:lvl6pPr>
              <a:defRPr sz="1764"/>
            </a:lvl6pPr>
            <a:lvl7pPr>
              <a:defRPr sz="1764"/>
            </a:lvl7pPr>
            <a:lvl8pPr>
              <a:defRPr sz="1764"/>
            </a:lvl8pPr>
            <a:lvl9pPr>
              <a:defRPr sz="1764"/>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09961" y="1435466"/>
            <a:ext cx="4011412" cy="4690104"/>
          </a:xfrm>
        </p:spPr>
        <p:txBody>
          <a:bodyPr/>
          <a:lstStyle>
            <a:lvl1pPr marL="0" indent="0">
              <a:buNone/>
              <a:defRPr sz="1235"/>
            </a:lvl1pPr>
            <a:lvl2pPr marL="400278" indent="0">
              <a:buNone/>
              <a:defRPr sz="1059"/>
            </a:lvl2pPr>
            <a:lvl3pPr marL="800556" indent="0">
              <a:buNone/>
              <a:defRPr sz="882"/>
            </a:lvl3pPr>
            <a:lvl4pPr marL="1200835" indent="0">
              <a:buNone/>
              <a:defRPr sz="794"/>
            </a:lvl4pPr>
            <a:lvl5pPr marL="1601112" indent="0">
              <a:buNone/>
              <a:defRPr sz="794"/>
            </a:lvl5pPr>
            <a:lvl6pPr marL="2001383" indent="0">
              <a:buNone/>
              <a:defRPr sz="794"/>
            </a:lvl6pPr>
            <a:lvl7pPr marL="2401662" indent="0">
              <a:buNone/>
              <a:defRPr sz="794"/>
            </a:lvl7pPr>
            <a:lvl8pPr marL="2801933" indent="0">
              <a:buNone/>
              <a:defRPr sz="794"/>
            </a:lvl8pPr>
            <a:lvl9pPr marL="3202214" indent="0">
              <a:buNone/>
              <a:defRPr sz="794"/>
            </a:lvl9pPr>
          </a:lstStyle>
          <a:p>
            <a:pPr lvl="0"/>
            <a:r>
              <a:rPr lang="he-IL"/>
              <a:t>ערוך סגנונות טקסט של תבנית בסיס</a:t>
            </a:r>
          </a:p>
        </p:txBody>
      </p:sp>
    </p:spTree>
    <p:extLst>
      <p:ext uri="{BB962C8B-B14F-4D97-AF65-F5344CB8AC3E}">
        <p14:creationId xmlns:p14="http://schemas.microsoft.com/office/powerpoint/2010/main" val="130677843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598" y="4800746"/>
            <a:ext cx="7314815" cy="567183"/>
          </a:xfrm>
        </p:spPr>
        <p:txBody>
          <a:bodyPr anchor="b"/>
          <a:lstStyle>
            <a:lvl1pPr algn="r">
              <a:defRPr sz="1764"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598" y="613404"/>
            <a:ext cx="7314815" cy="4114520"/>
          </a:xfrm>
        </p:spPr>
        <p:txBody>
          <a:bodyPr/>
          <a:lstStyle>
            <a:lvl1pPr marL="0" indent="0">
              <a:buNone/>
              <a:defRPr sz="2823"/>
            </a:lvl1pPr>
            <a:lvl2pPr marL="400278" indent="0">
              <a:buNone/>
              <a:defRPr sz="2470"/>
            </a:lvl2pPr>
            <a:lvl3pPr marL="800556" indent="0">
              <a:buNone/>
              <a:defRPr sz="2294"/>
            </a:lvl3pPr>
            <a:lvl4pPr marL="1200835" indent="0">
              <a:buNone/>
              <a:defRPr sz="1764"/>
            </a:lvl4pPr>
            <a:lvl5pPr marL="1601112" indent="0">
              <a:buNone/>
              <a:defRPr sz="1764"/>
            </a:lvl5pPr>
            <a:lvl6pPr marL="2001383" indent="0">
              <a:buNone/>
              <a:defRPr sz="1764"/>
            </a:lvl6pPr>
            <a:lvl7pPr marL="2401662" indent="0">
              <a:buNone/>
              <a:defRPr sz="1764"/>
            </a:lvl7pPr>
            <a:lvl8pPr marL="2801933" indent="0">
              <a:buNone/>
              <a:defRPr sz="1764"/>
            </a:lvl8pPr>
            <a:lvl9pPr marL="3202214" indent="0">
              <a:buNone/>
              <a:defRPr sz="1764"/>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2389598" y="5367929"/>
            <a:ext cx="7314815" cy="803858"/>
          </a:xfrm>
        </p:spPr>
        <p:txBody>
          <a:bodyPr/>
          <a:lstStyle>
            <a:lvl1pPr marL="0" indent="0">
              <a:buNone/>
              <a:defRPr sz="1235"/>
            </a:lvl1pPr>
            <a:lvl2pPr marL="400278" indent="0">
              <a:buNone/>
              <a:defRPr sz="1059"/>
            </a:lvl2pPr>
            <a:lvl3pPr marL="800556" indent="0">
              <a:buNone/>
              <a:defRPr sz="882"/>
            </a:lvl3pPr>
            <a:lvl4pPr marL="1200835" indent="0">
              <a:buNone/>
              <a:defRPr sz="794"/>
            </a:lvl4pPr>
            <a:lvl5pPr marL="1601112" indent="0">
              <a:buNone/>
              <a:defRPr sz="794"/>
            </a:lvl5pPr>
            <a:lvl6pPr marL="2001383" indent="0">
              <a:buNone/>
              <a:defRPr sz="794"/>
            </a:lvl6pPr>
            <a:lvl7pPr marL="2401662" indent="0">
              <a:buNone/>
              <a:defRPr sz="794"/>
            </a:lvl7pPr>
            <a:lvl8pPr marL="2801933" indent="0">
              <a:buNone/>
              <a:defRPr sz="794"/>
            </a:lvl8pPr>
            <a:lvl9pPr marL="3202214" indent="0">
              <a:buNone/>
              <a:defRPr sz="794"/>
            </a:lvl9pPr>
          </a:lstStyle>
          <a:p>
            <a:pPr lvl="0"/>
            <a:r>
              <a:rPr lang="he-IL"/>
              <a:t>ערוך סגנונות טקסט של תבנית בסיס</a:t>
            </a:r>
          </a:p>
        </p:txBody>
      </p:sp>
    </p:spTree>
    <p:extLst>
      <p:ext uri="{BB962C8B-B14F-4D97-AF65-F5344CB8AC3E}">
        <p14:creationId xmlns:p14="http://schemas.microsoft.com/office/powerpoint/2010/main" val="277746319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9187506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967479" y="350122"/>
            <a:ext cx="2807026" cy="6059744"/>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540630" y="350122"/>
            <a:ext cx="8242153" cy="605974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Tree>
    <p:extLst>
      <p:ext uri="{BB962C8B-B14F-4D97-AF65-F5344CB8AC3E}">
        <p14:creationId xmlns:p14="http://schemas.microsoft.com/office/powerpoint/2010/main" val="27242090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Disclaimer">
    <p:spTree>
      <p:nvGrpSpPr>
        <p:cNvPr id="1" name=""/>
        <p:cNvGrpSpPr/>
        <p:nvPr/>
      </p:nvGrpSpPr>
      <p:grpSpPr>
        <a:xfrm>
          <a:off x="0" y="0"/>
          <a:ext cx="0" cy="0"/>
          <a:chOff x="0" y="0"/>
          <a:chExt cx="0" cy="0"/>
        </a:xfrm>
      </p:grpSpPr>
      <p:sp>
        <p:nvSpPr>
          <p:cNvPr id="12"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fld id="{95CC1D26-A9BD-4BDE-BDD9-08EDBAE96860}" type="slidenum">
              <a:rPr lang="en-GB" smtClean="0"/>
              <a:pPr/>
              <a:t>‹#›</a:t>
            </a:fld>
            <a:endParaRPr lang="en-GB" dirty="0"/>
          </a:p>
        </p:txBody>
      </p:sp>
      <p:sp>
        <p:nvSpPr>
          <p:cNvPr id="7" name="Footer Placeholder 4"/>
          <p:cNvSpPr>
            <a:spLocks noGrp="1"/>
          </p:cNvSpPr>
          <p:nvPr>
            <p:ph type="ftr" sz="quarter" idx="3"/>
          </p:nvPr>
        </p:nvSpPr>
        <p:spPr>
          <a:xfrm>
            <a:off x="493505" y="6407838"/>
            <a:ext cx="10079297" cy="252000"/>
          </a:xfrm>
          <a:prstGeom prst="rect">
            <a:avLst/>
          </a:prstGeom>
        </p:spPr>
        <p:txBody>
          <a:bodyPr vert="horz" lIns="0" tIns="0" rIns="0" bIns="0" rtlCol="0" anchor="ctr" anchorCtr="0"/>
          <a:lstStyle>
            <a:lvl1pPr algn="l">
              <a:defRPr sz="794" b="0">
                <a:solidFill>
                  <a:srgbClr val="8C8C8C"/>
                </a:solidFill>
              </a:defRPr>
            </a:lvl1pPr>
          </a:lstStyle>
          <a:p>
            <a:endParaRPr lang="en-GB" dirty="0"/>
          </a:p>
        </p:txBody>
      </p:sp>
    </p:spTree>
    <p:extLst>
      <p:ext uri="{BB962C8B-B14F-4D97-AF65-F5344CB8AC3E}">
        <p14:creationId xmlns:p14="http://schemas.microsoft.com/office/powerpoint/2010/main" val="1401109798"/>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tx2"/>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8530756" y="6544304"/>
            <a:ext cx="3084074" cy="158250"/>
          </a:xfrm>
          <a:prstGeom prst="rect">
            <a:avLst/>
          </a:prstGeom>
          <a:noFill/>
          <a:ln w="25400" algn="ctr">
            <a:noFill/>
            <a:miter lim="800000"/>
            <a:headEnd/>
            <a:tailEnd/>
          </a:ln>
        </p:spPr>
        <p:txBody>
          <a:bodyPr lIns="0" tIns="0" rIns="0" bIns="0"/>
          <a:lstStyle/>
          <a:p>
            <a:pPr algn="r" defTabSz="898311">
              <a:lnSpc>
                <a:spcPts val="1059"/>
              </a:lnSpc>
              <a:defRPr/>
            </a:pPr>
            <a:r>
              <a:rPr lang="en-US" sz="794" dirty="0">
                <a:solidFill>
                  <a:srgbClr val="FFFFFF"/>
                </a:solidFill>
                <a:latin typeface="Arial"/>
                <a:cs typeface="Arial" charset="0"/>
              </a:rPr>
              <a:t>© 2014 Deloitte Global Services Limited </a:t>
            </a:r>
          </a:p>
        </p:txBody>
      </p:sp>
      <p:sp>
        <p:nvSpPr>
          <p:cNvPr id="148482" name="Title Placeholder 1"/>
          <p:cNvSpPr>
            <a:spLocks noGrp="1"/>
          </p:cNvSpPr>
          <p:nvPr>
            <p:ph type="ctrTitle"/>
          </p:nvPr>
        </p:nvSpPr>
        <p:spPr>
          <a:xfrm>
            <a:off x="1523760" y="2670660"/>
            <a:ext cx="8149804" cy="1128762"/>
          </a:xfrm>
        </p:spPr>
        <p:txBody>
          <a:bodyPr/>
          <a:lstStyle>
            <a:lvl1pPr>
              <a:lnSpc>
                <a:spcPts val="4586"/>
              </a:lnSpc>
              <a:defRPr sz="4587" b="0">
                <a:solidFill>
                  <a:schemeClr val="bg2"/>
                </a:solidFill>
                <a:latin typeface="Times New Roman" pitchFamily="18" charset="0"/>
              </a:defRPr>
            </a:lvl1pPr>
          </a:lstStyle>
          <a:p>
            <a:r>
              <a:rPr lang="he-IL"/>
              <a:t>לחץ כדי לערוך סגנון כותרת של תבנית בסיס</a:t>
            </a:r>
            <a:endParaRPr lang="en-US"/>
          </a:p>
        </p:txBody>
      </p:sp>
      <p:sp>
        <p:nvSpPr>
          <p:cNvPr id="4" name="Slide Number Placeholder 9"/>
          <p:cNvSpPr>
            <a:spLocks noGrp="1"/>
          </p:cNvSpPr>
          <p:nvPr>
            <p:ph type="sldNum" sz="quarter" idx="10"/>
          </p:nvPr>
        </p:nvSpPr>
        <p:spPr>
          <a:xfrm>
            <a:off x="554100" y="6533096"/>
            <a:ext cx="377092" cy="158250"/>
          </a:xfrm>
        </p:spPr>
        <p:txBody>
          <a:bodyPr/>
          <a:lstStyle>
            <a:lvl1pPr>
              <a:lnSpc>
                <a:spcPts val="1180"/>
              </a:lnSpc>
              <a:defRPr smtClean="0">
                <a:solidFill>
                  <a:schemeClr val="bg2"/>
                </a:solidFill>
              </a:defRPr>
            </a:lvl1pPr>
          </a:lstStyle>
          <a:p>
            <a:pPr>
              <a:defRPr/>
            </a:pPr>
            <a:fld id="{EA45B85A-9142-4E73-99B3-76DC0D6C1D95}" type="slidenum">
              <a:rPr lang="en-US">
                <a:solidFill>
                  <a:srgbClr val="FFFFFF"/>
                </a:solidFill>
              </a:rPr>
              <a:pPr>
                <a:defRPr/>
              </a:pPr>
              <a:t>‹#›</a:t>
            </a:fld>
            <a:endParaRPr lang="en-US" dirty="0">
              <a:solidFill>
                <a:srgbClr val="FFFFFF"/>
              </a:solidFill>
            </a:endParaRPr>
          </a:p>
        </p:txBody>
      </p:sp>
      <p:sp>
        <p:nvSpPr>
          <p:cNvPr id="5" name="Footer Placeholder 10"/>
          <p:cNvSpPr>
            <a:spLocks noGrp="1"/>
          </p:cNvSpPr>
          <p:nvPr>
            <p:ph type="ftr" sz="quarter" idx="11"/>
          </p:nvPr>
        </p:nvSpPr>
        <p:spPr>
          <a:xfrm>
            <a:off x="1027388" y="6533096"/>
            <a:ext cx="5756425" cy="158250"/>
          </a:xfrm>
        </p:spPr>
        <p:txBody>
          <a:bodyPr/>
          <a:lstStyle>
            <a:lvl1pPr>
              <a:lnSpc>
                <a:spcPts val="1180"/>
              </a:lnSpc>
              <a:defRPr smtClean="0">
                <a:solidFill>
                  <a:schemeClr val="bg2"/>
                </a:solidFill>
              </a:defRPr>
            </a:lvl1pPr>
          </a:lstStyle>
          <a:p>
            <a:pPr>
              <a:defRPr/>
            </a:pPr>
            <a:endParaRPr lang="en-US" dirty="0">
              <a:solidFill>
                <a:srgbClr val="FFFFFF"/>
              </a:solidFill>
            </a:endParaRPr>
          </a:p>
        </p:txBody>
      </p:sp>
    </p:spTree>
    <p:extLst>
      <p:ext uri="{BB962C8B-B14F-4D97-AF65-F5344CB8AC3E}">
        <p14:creationId xmlns:p14="http://schemas.microsoft.com/office/powerpoint/2010/main" val="82762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598" y="4800746"/>
            <a:ext cx="7314815" cy="567183"/>
          </a:xfrm>
        </p:spPr>
        <p:txBody>
          <a:bodyPr anchor="b"/>
          <a:lstStyle>
            <a:lvl1pPr algn="r">
              <a:defRPr sz="1764"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389598" y="613404"/>
            <a:ext cx="7314815" cy="4114520"/>
          </a:xfrm>
        </p:spPr>
        <p:txBody>
          <a:bodyPr/>
          <a:lstStyle>
            <a:lvl1pPr marL="0" indent="0">
              <a:buNone/>
              <a:defRPr sz="2823"/>
            </a:lvl1pPr>
            <a:lvl2pPr marL="400278" indent="0">
              <a:buNone/>
              <a:defRPr sz="2470"/>
            </a:lvl2pPr>
            <a:lvl3pPr marL="800556" indent="0">
              <a:buNone/>
              <a:defRPr sz="2294"/>
            </a:lvl3pPr>
            <a:lvl4pPr marL="1200835" indent="0">
              <a:buNone/>
              <a:defRPr sz="1764"/>
            </a:lvl4pPr>
            <a:lvl5pPr marL="1601112" indent="0">
              <a:buNone/>
              <a:defRPr sz="1764"/>
            </a:lvl5pPr>
            <a:lvl6pPr marL="2001383" indent="0">
              <a:buNone/>
              <a:defRPr sz="1764"/>
            </a:lvl6pPr>
            <a:lvl7pPr marL="2401662" indent="0">
              <a:buNone/>
              <a:defRPr sz="1764"/>
            </a:lvl7pPr>
            <a:lvl8pPr marL="2801933" indent="0">
              <a:buNone/>
              <a:defRPr sz="1764"/>
            </a:lvl8pPr>
            <a:lvl9pPr marL="3202214" indent="0">
              <a:buNone/>
              <a:defRPr sz="1764"/>
            </a:lvl9pPr>
          </a:lstStyle>
          <a:p>
            <a:pPr lvl="0"/>
            <a:r>
              <a:rPr lang="he-IL" noProof="0"/>
              <a:t>לחץ על הסמל כדי להוסיף תמונה</a:t>
            </a:r>
          </a:p>
        </p:txBody>
      </p:sp>
      <p:sp>
        <p:nvSpPr>
          <p:cNvPr id="4" name="מציין מיקום טקסט 3"/>
          <p:cNvSpPr>
            <a:spLocks noGrp="1"/>
          </p:cNvSpPr>
          <p:nvPr>
            <p:ph type="body" sz="half" idx="2"/>
          </p:nvPr>
        </p:nvSpPr>
        <p:spPr>
          <a:xfrm>
            <a:off x="2389598" y="5367929"/>
            <a:ext cx="7314815" cy="803858"/>
          </a:xfrm>
        </p:spPr>
        <p:txBody>
          <a:bodyPr/>
          <a:lstStyle>
            <a:lvl1pPr marL="0" indent="0">
              <a:buNone/>
              <a:defRPr sz="1235"/>
            </a:lvl1pPr>
            <a:lvl2pPr marL="400278" indent="0">
              <a:buNone/>
              <a:defRPr sz="1059"/>
            </a:lvl2pPr>
            <a:lvl3pPr marL="800556" indent="0">
              <a:buNone/>
              <a:defRPr sz="882"/>
            </a:lvl3pPr>
            <a:lvl4pPr marL="1200835" indent="0">
              <a:buNone/>
              <a:defRPr sz="794"/>
            </a:lvl4pPr>
            <a:lvl5pPr marL="1601112" indent="0">
              <a:buNone/>
              <a:defRPr sz="794"/>
            </a:lvl5pPr>
            <a:lvl6pPr marL="2001383" indent="0">
              <a:buNone/>
              <a:defRPr sz="794"/>
            </a:lvl6pPr>
            <a:lvl7pPr marL="2401662" indent="0">
              <a:buNone/>
              <a:defRPr sz="794"/>
            </a:lvl7pPr>
            <a:lvl8pPr marL="2801933" indent="0">
              <a:buNone/>
              <a:defRPr sz="794"/>
            </a:lvl8pPr>
            <a:lvl9pPr marL="3202214" indent="0">
              <a:buNone/>
              <a:defRPr sz="794"/>
            </a:lvl9pPr>
          </a:lstStyle>
          <a:p>
            <a:pPr lvl="0"/>
            <a:r>
              <a:rPr lang="he-IL"/>
              <a:t>ערוך סגנונות טקסט של תבנית בסיס</a:t>
            </a:r>
          </a:p>
        </p:txBody>
      </p:sp>
    </p:spTree>
    <p:extLst>
      <p:ext uri="{BB962C8B-B14F-4D97-AF65-F5344CB8AC3E}">
        <p14:creationId xmlns:p14="http://schemas.microsoft.com/office/powerpoint/2010/main" val="388961785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Slide Number Placeholder 9"/>
          <p:cNvSpPr>
            <a:spLocks noGrp="1"/>
          </p:cNvSpPr>
          <p:nvPr>
            <p:ph type="sldNum" sz="quarter" idx="10"/>
          </p:nvPr>
        </p:nvSpPr>
        <p:spPr/>
        <p:txBody>
          <a:bodyPr/>
          <a:lstStyle>
            <a:lvl1pPr>
              <a:defRPr/>
            </a:lvl1pPr>
          </a:lstStyle>
          <a:p>
            <a:pPr>
              <a:defRPr/>
            </a:pPr>
            <a:fld id="{53518876-C226-400C-AA52-62D0FEC766F0}"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82668813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Slide Number Placeholder 9"/>
          <p:cNvSpPr>
            <a:spLocks noGrp="1"/>
          </p:cNvSpPr>
          <p:nvPr>
            <p:ph type="sldNum" sz="quarter" idx="10"/>
          </p:nvPr>
        </p:nvSpPr>
        <p:spPr/>
        <p:txBody>
          <a:bodyPr/>
          <a:lstStyle>
            <a:lvl1pPr>
              <a:defRPr/>
            </a:lvl1pPr>
          </a:lstStyle>
          <a:p>
            <a:pPr>
              <a:defRPr/>
            </a:pPr>
            <a:fld id="{4CCE7650-187F-4019-973C-98F82032B7C9}" type="slidenum">
              <a:rPr lang="en-US">
                <a:solidFill>
                  <a:srgbClr val="002776"/>
                </a:solidFill>
              </a:rPr>
              <a:pPr>
                <a:defRPr/>
              </a:pPr>
              <a:t>‹#›</a:t>
            </a:fld>
            <a:endParaRPr lang="en-US" dirty="0">
              <a:solidFill>
                <a:srgbClr val="002776"/>
              </a:solidFill>
            </a:endParaRPr>
          </a:p>
        </p:txBody>
      </p:sp>
      <p:sp>
        <p:nvSpPr>
          <p:cNvPr id="4"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41449308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Slide Number Placeholder 9"/>
          <p:cNvSpPr>
            <a:spLocks noGrp="1"/>
          </p:cNvSpPr>
          <p:nvPr>
            <p:ph type="sldNum" sz="quarter" idx="10"/>
          </p:nvPr>
        </p:nvSpPr>
        <p:spPr/>
        <p:txBody>
          <a:bodyPr/>
          <a:lstStyle>
            <a:lvl1pPr>
              <a:defRPr/>
            </a:lvl1pPr>
          </a:lstStyle>
          <a:p>
            <a:pPr>
              <a:defRPr/>
            </a:pPr>
            <a:fld id="{4A16C0CB-8E1E-423F-8065-182916D503BB}" type="slidenum">
              <a:rPr lang="en-US">
                <a:solidFill>
                  <a:srgbClr val="002776"/>
                </a:solidFill>
              </a:rPr>
              <a:pPr>
                <a:defRPr/>
              </a:pPr>
              <a:t>‹#›</a:t>
            </a:fld>
            <a:endParaRPr lang="en-US" dirty="0">
              <a:solidFill>
                <a:srgbClr val="002776"/>
              </a:solidFill>
            </a:endParaRPr>
          </a:p>
        </p:txBody>
      </p:sp>
      <p:sp>
        <p:nvSpPr>
          <p:cNvPr id="3"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30528389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2389538" y="4800740"/>
            <a:ext cx="7314815" cy="567182"/>
          </a:xfrm>
        </p:spPr>
        <p:txBody>
          <a:bodyPr anchor="b"/>
          <a:lstStyle>
            <a:lvl1pPr algn="l">
              <a:defRPr sz="1764" b="1"/>
            </a:lvl1pPr>
          </a:lstStyle>
          <a:p>
            <a:r>
              <a:rPr lang="he-IL"/>
              <a:t>לחץ כדי לערוך סגנון כותרת של תבנית בסיס</a:t>
            </a:r>
            <a:endParaRPr lang="en-US"/>
          </a:p>
        </p:txBody>
      </p:sp>
      <p:sp>
        <p:nvSpPr>
          <p:cNvPr id="3" name="Picture Placeholder 2"/>
          <p:cNvSpPr>
            <a:spLocks noGrp="1"/>
          </p:cNvSpPr>
          <p:nvPr>
            <p:ph type="pic" idx="1"/>
          </p:nvPr>
        </p:nvSpPr>
        <p:spPr>
          <a:xfrm>
            <a:off x="2389538" y="613401"/>
            <a:ext cx="7314815" cy="4114520"/>
          </a:xfrm>
        </p:spPr>
        <p:txBody>
          <a:bodyPr/>
          <a:lstStyle>
            <a:lvl1pPr marL="0" indent="0">
              <a:buNone/>
              <a:defRPr sz="2823"/>
            </a:lvl1pPr>
            <a:lvl2pPr marL="402984" indent="0">
              <a:buNone/>
              <a:defRPr sz="2470"/>
            </a:lvl2pPr>
            <a:lvl3pPr marL="805964" indent="0">
              <a:buNone/>
              <a:defRPr sz="2294"/>
            </a:lvl3pPr>
            <a:lvl4pPr marL="1208942" indent="0">
              <a:buNone/>
              <a:defRPr sz="1764"/>
            </a:lvl4pPr>
            <a:lvl5pPr marL="1611921" indent="0">
              <a:buNone/>
              <a:defRPr sz="1764"/>
            </a:lvl5pPr>
            <a:lvl6pPr marL="2014905" indent="0">
              <a:buNone/>
              <a:defRPr sz="1764"/>
            </a:lvl6pPr>
            <a:lvl7pPr marL="2417886" indent="0">
              <a:buNone/>
              <a:defRPr sz="1764"/>
            </a:lvl7pPr>
            <a:lvl8pPr marL="2820866" indent="0">
              <a:buNone/>
              <a:defRPr sz="1764"/>
            </a:lvl8pPr>
            <a:lvl9pPr marL="3223849" indent="0">
              <a:buNone/>
              <a:defRPr sz="1764"/>
            </a:lvl9pPr>
          </a:lstStyle>
          <a:p>
            <a:pPr lvl="0"/>
            <a:r>
              <a:rPr lang="he-IL" noProof="0"/>
              <a:t>לחץ על הסמל כדי להוסיף תמונה</a:t>
            </a:r>
            <a:endParaRPr lang="en-US" noProof="0" dirty="0"/>
          </a:p>
        </p:txBody>
      </p:sp>
      <p:sp>
        <p:nvSpPr>
          <p:cNvPr id="4" name="Text Placeholder 3"/>
          <p:cNvSpPr>
            <a:spLocks noGrp="1"/>
          </p:cNvSpPr>
          <p:nvPr>
            <p:ph type="body" sz="half" idx="2"/>
          </p:nvPr>
        </p:nvSpPr>
        <p:spPr>
          <a:xfrm>
            <a:off x="2389538" y="5367922"/>
            <a:ext cx="7314815" cy="803858"/>
          </a:xfrm>
        </p:spPr>
        <p:txBody>
          <a:bodyPr/>
          <a:lstStyle>
            <a:lvl1pPr marL="0" indent="0">
              <a:buNone/>
              <a:defRPr sz="1235"/>
            </a:lvl1pPr>
            <a:lvl2pPr marL="402984" indent="0">
              <a:buNone/>
              <a:defRPr sz="1059"/>
            </a:lvl2pPr>
            <a:lvl3pPr marL="805964" indent="0">
              <a:buNone/>
              <a:defRPr sz="882"/>
            </a:lvl3pPr>
            <a:lvl4pPr marL="1208942" indent="0">
              <a:buNone/>
              <a:defRPr sz="794"/>
            </a:lvl4pPr>
            <a:lvl5pPr marL="1611921" indent="0">
              <a:buNone/>
              <a:defRPr sz="794"/>
            </a:lvl5pPr>
            <a:lvl6pPr marL="2014905" indent="0">
              <a:buNone/>
              <a:defRPr sz="794"/>
            </a:lvl6pPr>
            <a:lvl7pPr marL="2417886" indent="0">
              <a:buNone/>
              <a:defRPr sz="794"/>
            </a:lvl7pPr>
            <a:lvl8pPr marL="2820866" indent="0">
              <a:buNone/>
              <a:defRPr sz="794"/>
            </a:lvl8pPr>
            <a:lvl9pPr marL="3223849" indent="0">
              <a:buNone/>
              <a:defRPr sz="794"/>
            </a:lvl9pPr>
          </a:lstStyle>
          <a:p>
            <a:pPr lvl="0"/>
            <a:r>
              <a:rPr lang="he-IL"/>
              <a:t>ערוך סגנונות טקסט של תבנית בסיס</a:t>
            </a:r>
          </a:p>
        </p:txBody>
      </p:sp>
      <p:sp>
        <p:nvSpPr>
          <p:cNvPr id="5" name="Slide Number Placeholder 9"/>
          <p:cNvSpPr>
            <a:spLocks noGrp="1"/>
          </p:cNvSpPr>
          <p:nvPr>
            <p:ph type="sldNum" sz="quarter" idx="10"/>
          </p:nvPr>
        </p:nvSpPr>
        <p:spPr/>
        <p:txBody>
          <a:bodyPr/>
          <a:lstStyle>
            <a:lvl1pPr>
              <a:defRPr/>
            </a:lvl1pPr>
          </a:lstStyle>
          <a:p>
            <a:pPr>
              <a:defRPr/>
            </a:pPr>
            <a:fld id="{1AC6FBD5-F028-4C22-A6AE-42A52B2C7AA8}"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8069339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Slide Number Placeholder 9"/>
          <p:cNvSpPr>
            <a:spLocks noGrp="1"/>
          </p:cNvSpPr>
          <p:nvPr>
            <p:ph type="sldNum" sz="quarter" idx="10"/>
          </p:nvPr>
        </p:nvSpPr>
        <p:spPr/>
        <p:txBody>
          <a:bodyPr/>
          <a:lstStyle>
            <a:lvl1pPr>
              <a:defRPr/>
            </a:lvl1pPr>
          </a:lstStyle>
          <a:p>
            <a:pPr>
              <a:defRPr/>
            </a:pPr>
            <a:fld id="{D12250EF-6CBB-4854-B070-AFA584E2A2CD}"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8914610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7479" y="350122"/>
            <a:ext cx="2807026" cy="6059744"/>
          </a:xfrm>
        </p:spPr>
        <p:txBody>
          <a:bodyPr vert="eaVert"/>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540630" y="350122"/>
            <a:ext cx="8242153" cy="6059744"/>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Slide Number Placeholder 9"/>
          <p:cNvSpPr>
            <a:spLocks noGrp="1"/>
          </p:cNvSpPr>
          <p:nvPr>
            <p:ph type="sldNum" sz="quarter" idx="10"/>
          </p:nvPr>
        </p:nvSpPr>
        <p:spPr/>
        <p:txBody>
          <a:bodyPr/>
          <a:lstStyle>
            <a:lvl1pPr>
              <a:defRPr/>
            </a:lvl1pPr>
          </a:lstStyle>
          <a:p>
            <a:pPr>
              <a:defRPr/>
            </a:pPr>
            <a:fld id="{9E5C8181-43ED-4D5C-94F9-90E4463FB844}" type="slidenum">
              <a:rPr lang="en-US">
                <a:solidFill>
                  <a:srgbClr val="002776"/>
                </a:solidFill>
              </a:rPr>
              <a:pPr>
                <a:defRPr/>
              </a:pPr>
              <a:t>‹#›</a:t>
            </a:fld>
            <a:endParaRPr lang="en-US" dirty="0">
              <a:solidFill>
                <a:srgbClr val="002776"/>
              </a:solidFill>
            </a:endParaRPr>
          </a:p>
        </p:txBody>
      </p:sp>
      <p:sp>
        <p:nvSpPr>
          <p:cNvPr id="5"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5975304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543012" y="387200"/>
            <a:ext cx="11060072" cy="555769"/>
          </a:xfrm>
        </p:spPr>
        <p:txBody>
          <a:bodyPr/>
          <a:lstStyle/>
          <a:p>
            <a:r>
              <a:rPr lang="he-IL"/>
              <a:t>לחץ כדי לערוך סגנון כותרת של תבנית בסיס</a:t>
            </a:r>
            <a:endParaRPr lang="en-GB" dirty="0"/>
          </a:p>
        </p:txBody>
      </p:sp>
      <p:sp>
        <p:nvSpPr>
          <p:cNvPr id="3" name="Content Placeholder 2"/>
          <p:cNvSpPr>
            <a:spLocks noGrp="1"/>
          </p:cNvSpPr>
          <p:nvPr>
            <p:ph sz="half" idx="1"/>
          </p:nvPr>
        </p:nvSpPr>
        <p:spPr>
          <a:xfrm>
            <a:off x="472654" y="1032152"/>
            <a:ext cx="5435505" cy="4604942"/>
          </a:xfrm>
        </p:spPr>
        <p:txBody>
          <a:bodyPr rtlCol="0">
            <a:noAutofit/>
          </a:bodyPr>
          <a:lstStyle>
            <a:lvl1pPr algn="l" defTabSz="805964" rtl="0" eaLnBrk="1" latinLnBrk="0" hangingPunct="1">
              <a:spcBef>
                <a:spcPts val="0"/>
              </a:spcBef>
              <a:spcAft>
                <a:spcPts val="265"/>
              </a:spcAft>
              <a:buFont typeface="Arial" pitchFamily="34" charset="0"/>
              <a:defRPr lang="en-US" sz="970" kern="1200" dirty="0" smtClean="0">
                <a:solidFill>
                  <a:schemeClr val="tx1"/>
                </a:solidFill>
                <a:latin typeface="+mn-lt"/>
                <a:ea typeface="+mj-ea"/>
                <a:cs typeface="+mj-cs"/>
              </a:defRPr>
            </a:lvl1pPr>
            <a:lvl2pPr algn="l" defTabSz="805964" rtl="0" eaLnBrk="1" latinLnBrk="0" hangingPunct="1">
              <a:spcBef>
                <a:spcPts val="0"/>
              </a:spcBef>
              <a:spcAft>
                <a:spcPts val="265"/>
              </a:spcAft>
              <a:buFont typeface="Arial" pitchFamily="34" charset="0"/>
              <a:defRPr lang="en-US" sz="970" kern="1200" dirty="0" smtClean="0">
                <a:solidFill>
                  <a:schemeClr val="tx1"/>
                </a:solidFill>
                <a:latin typeface="+mn-lt"/>
                <a:ea typeface="+mj-ea"/>
                <a:cs typeface="+mj-cs"/>
              </a:defRPr>
            </a:lvl2pPr>
            <a:lvl3pPr algn="l" defTabSz="805964" rtl="0" eaLnBrk="1" latinLnBrk="0" hangingPunct="1">
              <a:spcBef>
                <a:spcPts val="0"/>
              </a:spcBef>
              <a:spcAft>
                <a:spcPts val="265"/>
              </a:spcAft>
              <a:buFont typeface="Arial" pitchFamily="34" charset="0"/>
              <a:defRPr lang="en-US" sz="970" kern="1200" dirty="0" smtClean="0">
                <a:solidFill>
                  <a:schemeClr val="tx1"/>
                </a:solidFill>
                <a:latin typeface="+mn-lt"/>
                <a:ea typeface="+mj-ea"/>
                <a:cs typeface="+mj-cs"/>
              </a:defRPr>
            </a:lvl3pPr>
            <a:lvl4pPr algn="l" defTabSz="805964" rtl="0" eaLnBrk="1" latinLnBrk="0" hangingPunct="1">
              <a:spcBef>
                <a:spcPts val="0"/>
              </a:spcBef>
              <a:spcAft>
                <a:spcPts val="265"/>
              </a:spcAft>
              <a:buFont typeface="Arial" pitchFamily="34" charset="0"/>
              <a:defRPr lang="en-US" sz="882" kern="1200" dirty="0" smtClean="0">
                <a:solidFill>
                  <a:schemeClr val="tx1"/>
                </a:solidFill>
                <a:latin typeface="+mn-lt"/>
                <a:ea typeface="+mj-ea"/>
                <a:cs typeface="+mj-cs"/>
              </a:defRPr>
            </a:lvl4pPr>
            <a:lvl5pPr algn="l" defTabSz="805964" rtl="0" eaLnBrk="1" latinLnBrk="0" hangingPunct="1">
              <a:spcBef>
                <a:spcPts val="0"/>
              </a:spcBef>
              <a:spcAft>
                <a:spcPts val="265"/>
              </a:spcAft>
              <a:buFont typeface="Arial" pitchFamily="34" charset="0"/>
              <a:defRPr lang="en-GB" sz="882" kern="1200" dirty="0" smtClean="0">
                <a:solidFill>
                  <a:schemeClr val="tx1"/>
                </a:solidFill>
                <a:latin typeface="+mn-lt"/>
                <a:ea typeface="+mj-ea"/>
                <a:cs typeface="+mj-cs"/>
              </a:defRPr>
            </a:lvl5pPr>
            <a:lvl6pPr>
              <a:defRPr sz="1412"/>
            </a:lvl6pPr>
            <a:lvl7pPr>
              <a:defRPr sz="1235"/>
            </a:lvl7pPr>
            <a:lvl8pPr>
              <a:defRPr sz="1235"/>
            </a:lvl8pPr>
            <a:lvl9pPr>
              <a:defRPr sz="1235"/>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4" name="Content Placeholder 3"/>
          <p:cNvSpPr>
            <a:spLocks noGrp="1"/>
          </p:cNvSpPr>
          <p:nvPr>
            <p:ph sz="half" idx="2"/>
          </p:nvPr>
        </p:nvSpPr>
        <p:spPr>
          <a:xfrm>
            <a:off x="6097219" y="1032152"/>
            <a:ext cx="5435505" cy="4604942"/>
          </a:xfrm>
        </p:spPr>
        <p:txBody>
          <a:bodyPr rtlCol="0">
            <a:noAutofit/>
          </a:bodyPr>
          <a:lstStyle>
            <a:lvl1pPr algn="l" defTabSz="805964" rtl="0" eaLnBrk="1" latinLnBrk="0" hangingPunct="1">
              <a:spcBef>
                <a:spcPts val="0"/>
              </a:spcBef>
              <a:spcAft>
                <a:spcPts val="265"/>
              </a:spcAft>
              <a:buFont typeface="Arial" pitchFamily="34" charset="0"/>
              <a:defRPr lang="en-US" sz="970" kern="1200" smtClean="0">
                <a:solidFill>
                  <a:schemeClr val="tx1"/>
                </a:solidFill>
                <a:latin typeface="+mn-lt"/>
                <a:ea typeface="+mj-ea"/>
                <a:cs typeface="+mj-cs"/>
              </a:defRPr>
            </a:lvl1pPr>
            <a:lvl2pPr algn="l" defTabSz="805964" rtl="0" eaLnBrk="1" latinLnBrk="0" hangingPunct="1">
              <a:spcBef>
                <a:spcPts val="0"/>
              </a:spcBef>
              <a:spcAft>
                <a:spcPts val="265"/>
              </a:spcAft>
              <a:buFont typeface="Arial" pitchFamily="34" charset="0"/>
              <a:defRPr lang="en-US" sz="970" kern="1200" smtClean="0">
                <a:solidFill>
                  <a:schemeClr val="tx1"/>
                </a:solidFill>
                <a:latin typeface="+mn-lt"/>
                <a:ea typeface="+mj-ea"/>
                <a:cs typeface="+mj-cs"/>
              </a:defRPr>
            </a:lvl2pPr>
            <a:lvl3pPr algn="l" defTabSz="805964" rtl="0" eaLnBrk="1" latinLnBrk="0" hangingPunct="1">
              <a:spcBef>
                <a:spcPts val="0"/>
              </a:spcBef>
              <a:spcAft>
                <a:spcPts val="265"/>
              </a:spcAft>
              <a:buFont typeface="Arial" pitchFamily="34" charset="0"/>
              <a:defRPr lang="en-US" sz="970" kern="1200" smtClean="0">
                <a:solidFill>
                  <a:schemeClr val="tx1"/>
                </a:solidFill>
                <a:latin typeface="+mn-lt"/>
                <a:ea typeface="+mj-ea"/>
                <a:cs typeface="+mj-cs"/>
              </a:defRPr>
            </a:lvl3pPr>
            <a:lvl4pPr algn="l" defTabSz="805964" rtl="0" eaLnBrk="1" latinLnBrk="0" hangingPunct="1">
              <a:spcBef>
                <a:spcPts val="0"/>
              </a:spcBef>
              <a:spcAft>
                <a:spcPts val="265"/>
              </a:spcAft>
              <a:buFont typeface="Arial" pitchFamily="34" charset="0"/>
              <a:defRPr lang="en-US" sz="882" kern="1200" smtClean="0">
                <a:solidFill>
                  <a:schemeClr val="tx1"/>
                </a:solidFill>
                <a:latin typeface="+mn-lt"/>
                <a:ea typeface="+mj-ea"/>
                <a:cs typeface="+mj-cs"/>
              </a:defRPr>
            </a:lvl4pPr>
            <a:lvl5pPr algn="l" defTabSz="805964" rtl="0" eaLnBrk="1" latinLnBrk="0" hangingPunct="1">
              <a:spcBef>
                <a:spcPts val="0"/>
              </a:spcBef>
              <a:spcAft>
                <a:spcPts val="265"/>
              </a:spcAft>
              <a:buFont typeface="Arial" pitchFamily="34" charset="0"/>
              <a:defRPr lang="en-GB" sz="882" kern="1200" dirty="0" smtClean="0">
                <a:solidFill>
                  <a:schemeClr val="tx1"/>
                </a:solidFill>
                <a:latin typeface="+mn-lt"/>
                <a:ea typeface="+mj-ea"/>
                <a:cs typeface="+mj-cs"/>
              </a:defRPr>
            </a:lvl5pPr>
            <a:lvl6pPr>
              <a:defRPr sz="1412"/>
            </a:lvl6pPr>
            <a:lvl7pPr>
              <a:defRPr sz="1235"/>
            </a:lvl7pPr>
            <a:lvl8pPr>
              <a:defRPr sz="1235"/>
            </a:lvl8pPr>
            <a:lvl9pPr>
              <a:defRPr sz="1235"/>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6" name="Slide Number Placeholder 9"/>
          <p:cNvSpPr>
            <a:spLocks noGrp="1"/>
          </p:cNvSpPr>
          <p:nvPr>
            <p:ph type="sldNum" sz="quarter" idx="10"/>
          </p:nvPr>
        </p:nvSpPr>
        <p:spPr/>
        <p:txBody>
          <a:bodyPr/>
          <a:lstStyle>
            <a:lvl1pPr>
              <a:defRPr smtClean="0"/>
            </a:lvl1pPr>
          </a:lstStyle>
          <a:p>
            <a:pPr>
              <a:defRPr/>
            </a:pPr>
            <a:fld id="{6B31D3A0-97E3-47FA-B8D7-DEB9C7A16C7E}" type="slidenum">
              <a:rPr lang="en-US">
                <a:solidFill>
                  <a:srgbClr val="002776"/>
                </a:solidFill>
              </a:rPr>
              <a:pPr>
                <a:defRPr/>
              </a:pPr>
              <a:t>‹#›</a:t>
            </a:fld>
            <a:endParaRPr lang="en-US" dirty="0">
              <a:solidFill>
                <a:srgbClr val="002776"/>
              </a:solidFill>
            </a:endParaRPr>
          </a:p>
        </p:txBody>
      </p:sp>
      <p:sp>
        <p:nvSpPr>
          <p:cNvPr id="7" name="Footer Placeholder 10"/>
          <p:cNvSpPr>
            <a:spLocks noGrp="1"/>
          </p:cNvSpPr>
          <p:nvPr>
            <p:ph type="ftr" sz="quarter" idx="11"/>
          </p:nvPr>
        </p:nvSpPr>
        <p:spPr/>
        <p:txBody>
          <a:bodyPr/>
          <a:lstStyle>
            <a:lvl1pPr>
              <a:defRPr smtClean="0"/>
            </a:lvl1pPr>
          </a:lstStyle>
          <a:p>
            <a:pPr>
              <a:defRPr/>
            </a:pPr>
            <a:endParaRPr lang="en-US" dirty="0">
              <a:solidFill>
                <a:srgbClr val="002776"/>
              </a:solidFill>
            </a:endParaRPr>
          </a:p>
        </p:txBody>
      </p:sp>
    </p:spTree>
    <p:extLst>
      <p:ext uri="{BB962C8B-B14F-4D97-AF65-F5344CB8AC3E}">
        <p14:creationId xmlns:p14="http://schemas.microsoft.com/office/powerpoint/2010/main" val="33746550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bg1"/>
        </a:solidFill>
        <a:effectLst/>
      </p:bgPr>
    </p:bg>
    <p:spTree>
      <p:nvGrpSpPr>
        <p:cNvPr id="1" name=""/>
        <p:cNvGrpSpPr/>
        <p:nvPr/>
      </p:nvGrpSpPr>
      <p:grpSpPr>
        <a:xfrm>
          <a:off x="0" y="0"/>
          <a:ext cx="0" cy="0"/>
          <a:chOff x="0" y="0"/>
          <a:chExt cx="0" cy="0"/>
        </a:xfrm>
      </p:grpSpPr>
      <p:pic>
        <p:nvPicPr>
          <p:cNvPr id="4" name="Picture 5" descr="DEL_PRI_RGB"/>
          <p:cNvPicPr>
            <a:picLocks noChangeArrowheads="1"/>
          </p:cNvPicPr>
          <p:nvPr/>
        </p:nvPicPr>
        <p:blipFill>
          <a:blip r:embed="rId2" cstate="print"/>
          <a:srcRect l="7785" t="27351" r="9871" b="25598"/>
          <a:stretch>
            <a:fillRect/>
          </a:stretch>
        </p:blipFill>
        <p:spPr bwMode="auto">
          <a:xfrm>
            <a:off x="382871" y="252083"/>
            <a:ext cx="2843581" cy="470551"/>
          </a:xfrm>
          <a:prstGeom prst="rect">
            <a:avLst/>
          </a:prstGeom>
          <a:noFill/>
          <a:ln w="9525">
            <a:noFill/>
            <a:miter lim="800000"/>
            <a:headEnd/>
            <a:tailEnd/>
          </a:ln>
        </p:spPr>
      </p:pic>
      <p:sp>
        <p:nvSpPr>
          <p:cNvPr id="120835" name="Title Placeholder 1"/>
          <p:cNvSpPr>
            <a:spLocks noGrp="1"/>
          </p:cNvSpPr>
          <p:nvPr>
            <p:ph type="ctrTitle"/>
          </p:nvPr>
        </p:nvSpPr>
        <p:spPr>
          <a:xfrm>
            <a:off x="1523772" y="2886329"/>
            <a:ext cx="5329310" cy="1128762"/>
          </a:xfrm>
        </p:spPr>
        <p:txBody>
          <a:bodyPr/>
          <a:lstStyle>
            <a:lvl1pPr>
              <a:lnSpc>
                <a:spcPts val="2469"/>
              </a:lnSpc>
              <a:defRPr sz="2470" b="0" smtClean="0">
                <a:latin typeface="Times New Roman" pitchFamily="18" charset="0"/>
              </a:defRPr>
            </a:lvl1pPr>
          </a:lstStyle>
          <a:p>
            <a:r>
              <a:rPr lang="he-IL"/>
              <a:t>לחץ כדי לערוך סגנון כותרת של תבנית בסיס</a:t>
            </a:r>
            <a:endParaRPr lang="en-US"/>
          </a:p>
        </p:txBody>
      </p:sp>
      <p:sp>
        <p:nvSpPr>
          <p:cNvPr id="120836" name="Text Placeholder 2"/>
          <p:cNvSpPr>
            <a:spLocks noGrp="1"/>
          </p:cNvSpPr>
          <p:nvPr>
            <p:ph type="subTitle" idx="1"/>
          </p:nvPr>
        </p:nvSpPr>
        <p:spPr>
          <a:xfrm>
            <a:off x="542551" y="6028942"/>
            <a:ext cx="6320139" cy="303897"/>
          </a:xfrm>
        </p:spPr>
        <p:txBody>
          <a:bodyPr/>
          <a:lstStyle>
            <a:lvl1pPr marL="0" indent="0">
              <a:lnSpc>
                <a:spcPts val="1962"/>
              </a:lnSpc>
              <a:defRPr b="1" smtClean="0"/>
            </a:lvl1pPr>
          </a:lstStyle>
          <a:p>
            <a:r>
              <a:rPr lang="he-IL"/>
              <a:t>לחץ כדי לערוך סגנון כותרת משנה של תבנית בסיס</a:t>
            </a:r>
            <a:endParaRPr/>
          </a:p>
        </p:txBody>
      </p:sp>
      <p:sp>
        <p:nvSpPr>
          <p:cNvPr id="5" name="Slide Number Placeholder 9"/>
          <p:cNvSpPr>
            <a:spLocks noGrp="1"/>
          </p:cNvSpPr>
          <p:nvPr>
            <p:ph type="sldNum" sz="quarter" idx="10"/>
          </p:nvPr>
        </p:nvSpPr>
        <p:spPr>
          <a:xfrm>
            <a:off x="554100" y="6552702"/>
            <a:ext cx="377092" cy="144246"/>
          </a:xfrm>
        </p:spPr>
        <p:txBody>
          <a:bodyPr/>
          <a:lstStyle>
            <a:lvl1pPr>
              <a:lnSpc>
                <a:spcPts val="1180"/>
              </a:lnSpc>
              <a:defRPr smtClean="0"/>
            </a:lvl1pPr>
          </a:lstStyle>
          <a:p>
            <a:pPr>
              <a:defRPr/>
            </a:pPr>
            <a:fld id="{06B4A3C5-771A-431A-BC57-308C399089DE}"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a:xfrm>
            <a:off x="1027388" y="6552712"/>
            <a:ext cx="5756425" cy="123240"/>
          </a:xfrm>
        </p:spPr>
        <p:txBody>
          <a:bodyPr/>
          <a:lstStyle>
            <a:lvl1pPr>
              <a:lnSpc>
                <a:spcPts val="1180"/>
              </a:lnSpc>
              <a:defRPr smtClean="0"/>
            </a:lvl1pPr>
          </a:lstStyle>
          <a:p>
            <a:pPr>
              <a:defRPr/>
            </a:pPr>
            <a:endParaRPr lang="en-US" dirty="0">
              <a:solidFill>
                <a:srgbClr val="002776"/>
              </a:solidFill>
            </a:endParaRPr>
          </a:p>
        </p:txBody>
      </p:sp>
    </p:spTree>
    <p:extLst>
      <p:ext uri="{BB962C8B-B14F-4D97-AF65-F5344CB8AC3E}">
        <p14:creationId xmlns:p14="http://schemas.microsoft.com/office/powerpoint/2010/main" val="1527647032"/>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chemeClr val="tx2"/>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8530756" y="6544304"/>
            <a:ext cx="3084074" cy="158250"/>
          </a:xfrm>
          <a:prstGeom prst="rect">
            <a:avLst/>
          </a:prstGeom>
          <a:noFill/>
          <a:ln w="25400" algn="ctr">
            <a:noFill/>
            <a:miter lim="800000"/>
            <a:headEnd/>
            <a:tailEnd/>
          </a:ln>
        </p:spPr>
        <p:txBody>
          <a:bodyPr lIns="0" tIns="0" rIns="0" bIns="0"/>
          <a:lstStyle/>
          <a:p>
            <a:pPr algn="r" defTabSz="897446">
              <a:lnSpc>
                <a:spcPts val="1059"/>
              </a:lnSpc>
              <a:defRPr/>
            </a:pPr>
            <a:r>
              <a:rPr lang="en-US" sz="794" dirty="0">
                <a:solidFill>
                  <a:srgbClr val="FFFFFF"/>
                </a:solidFill>
                <a:latin typeface="Arial"/>
                <a:cs typeface="Arial" charset="0"/>
              </a:rPr>
              <a:t>© 2014 Deloitte Global Services Limited </a:t>
            </a:r>
          </a:p>
        </p:txBody>
      </p:sp>
      <p:sp>
        <p:nvSpPr>
          <p:cNvPr id="148482" name="Title Placeholder 1"/>
          <p:cNvSpPr>
            <a:spLocks noGrp="1"/>
          </p:cNvSpPr>
          <p:nvPr>
            <p:ph type="ctrTitle"/>
          </p:nvPr>
        </p:nvSpPr>
        <p:spPr>
          <a:xfrm>
            <a:off x="1523762" y="2670660"/>
            <a:ext cx="8149804" cy="1128762"/>
          </a:xfrm>
        </p:spPr>
        <p:txBody>
          <a:bodyPr/>
          <a:lstStyle>
            <a:lvl1pPr>
              <a:lnSpc>
                <a:spcPts val="4586"/>
              </a:lnSpc>
              <a:defRPr sz="4587" b="0">
                <a:solidFill>
                  <a:schemeClr val="bg2"/>
                </a:solidFill>
                <a:latin typeface="Times New Roman" pitchFamily="18" charset="0"/>
              </a:defRPr>
            </a:lvl1pPr>
          </a:lstStyle>
          <a:p>
            <a:r>
              <a:rPr lang="he-IL"/>
              <a:t>לחץ כדי לערוך סגנון כותרת של תבנית בסיס</a:t>
            </a:r>
            <a:endParaRPr lang="en-US"/>
          </a:p>
        </p:txBody>
      </p:sp>
      <p:sp>
        <p:nvSpPr>
          <p:cNvPr id="4" name="Slide Number Placeholder 9"/>
          <p:cNvSpPr>
            <a:spLocks noGrp="1"/>
          </p:cNvSpPr>
          <p:nvPr>
            <p:ph type="sldNum" sz="quarter" idx="10"/>
          </p:nvPr>
        </p:nvSpPr>
        <p:spPr>
          <a:xfrm>
            <a:off x="554103" y="6533096"/>
            <a:ext cx="377092" cy="158250"/>
          </a:xfrm>
        </p:spPr>
        <p:txBody>
          <a:bodyPr/>
          <a:lstStyle>
            <a:lvl1pPr>
              <a:lnSpc>
                <a:spcPts val="1180"/>
              </a:lnSpc>
              <a:defRPr smtClean="0">
                <a:solidFill>
                  <a:schemeClr val="bg2"/>
                </a:solidFill>
              </a:defRPr>
            </a:lvl1pPr>
          </a:lstStyle>
          <a:p>
            <a:pPr>
              <a:defRPr/>
            </a:pPr>
            <a:fld id="{EA45B85A-9142-4E73-99B3-76DC0D6C1D95}" type="slidenum">
              <a:rPr lang="en-US">
                <a:solidFill>
                  <a:srgbClr val="FFFFFF"/>
                </a:solidFill>
              </a:rPr>
              <a:pPr>
                <a:defRPr/>
              </a:pPr>
              <a:t>‹#›</a:t>
            </a:fld>
            <a:endParaRPr lang="en-US" dirty="0">
              <a:solidFill>
                <a:srgbClr val="FFFFFF"/>
              </a:solidFill>
            </a:endParaRPr>
          </a:p>
        </p:txBody>
      </p:sp>
      <p:sp>
        <p:nvSpPr>
          <p:cNvPr id="5" name="Footer Placeholder 10"/>
          <p:cNvSpPr>
            <a:spLocks noGrp="1"/>
          </p:cNvSpPr>
          <p:nvPr>
            <p:ph type="ftr" sz="quarter" idx="11"/>
          </p:nvPr>
        </p:nvSpPr>
        <p:spPr>
          <a:xfrm>
            <a:off x="1027388" y="6533096"/>
            <a:ext cx="5756425" cy="158250"/>
          </a:xfrm>
        </p:spPr>
        <p:txBody>
          <a:bodyPr/>
          <a:lstStyle>
            <a:lvl1pPr>
              <a:lnSpc>
                <a:spcPts val="1180"/>
              </a:lnSpc>
              <a:defRPr smtClean="0">
                <a:solidFill>
                  <a:schemeClr val="bg2"/>
                </a:solidFill>
              </a:defRPr>
            </a:lvl1pPr>
          </a:lstStyle>
          <a:p>
            <a:pPr>
              <a:defRPr/>
            </a:pPr>
            <a:endParaRPr lang="en-US" dirty="0">
              <a:solidFill>
                <a:srgbClr val="FFFFFF"/>
              </a:solidFill>
            </a:endParaRPr>
          </a:p>
        </p:txBody>
      </p:sp>
    </p:spTree>
    <p:extLst>
      <p:ext uri="{BB962C8B-B14F-4D97-AF65-F5344CB8AC3E}">
        <p14:creationId xmlns:p14="http://schemas.microsoft.com/office/powerpoint/2010/main" val="190567151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547" y="4800740"/>
            <a:ext cx="7314815" cy="567182"/>
          </a:xfrm>
        </p:spPr>
        <p:txBody>
          <a:bodyPr anchor="b"/>
          <a:lstStyle>
            <a:lvl1pPr algn="l">
              <a:defRPr sz="1764" b="1"/>
            </a:lvl1pPr>
          </a:lstStyle>
          <a:p>
            <a:r>
              <a:rPr lang="he-IL"/>
              <a:t>לחץ כדי לערוך סגנון כותרת של תבנית בסיס</a:t>
            </a:r>
            <a:endParaRPr lang="en-US"/>
          </a:p>
        </p:txBody>
      </p:sp>
      <p:sp>
        <p:nvSpPr>
          <p:cNvPr id="3" name="Picture Placeholder 2"/>
          <p:cNvSpPr>
            <a:spLocks noGrp="1"/>
          </p:cNvSpPr>
          <p:nvPr>
            <p:ph type="pic" idx="1"/>
          </p:nvPr>
        </p:nvSpPr>
        <p:spPr>
          <a:xfrm>
            <a:off x="2389547" y="613402"/>
            <a:ext cx="7314815" cy="4114520"/>
          </a:xfrm>
        </p:spPr>
        <p:txBody>
          <a:bodyPr/>
          <a:lstStyle>
            <a:lvl1pPr marL="0" indent="0">
              <a:buNone/>
              <a:defRPr sz="2823"/>
            </a:lvl1pPr>
            <a:lvl2pPr marL="402595" indent="0">
              <a:buNone/>
              <a:defRPr sz="2470"/>
            </a:lvl2pPr>
            <a:lvl3pPr marL="805190" indent="0">
              <a:buNone/>
              <a:defRPr sz="2294"/>
            </a:lvl3pPr>
            <a:lvl4pPr marL="1207780" indent="0">
              <a:buNone/>
              <a:defRPr sz="1764"/>
            </a:lvl4pPr>
            <a:lvl5pPr marL="1610374" indent="0">
              <a:buNone/>
              <a:defRPr sz="1764"/>
            </a:lvl5pPr>
            <a:lvl6pPr marL="2012967" indent="0">
              <a:buNone/>
              <a:defRPr sz="1764"/>
            </a:lvl6pPr>
            <a:lvl7pPr marL="2415564" indent="0">
              <a:buNone/>
              <a:defRPr sz="1764"/>
            </a:lvl7pPr>
            <a:lvl8pPr marL="2818155" indent="0">
              <a:buNone/>
              <a:defRPr sz="1764"/>
            </a:lvl8pPr>
            <a:lvl9pPr marL="3220746" indent="0">
              <a:buNone/>
              <a:defRPr sz="1764"/>
            </a:lvl9pPr>
          </a:lstStyle>
          <a:p>
            <a:pPr lvl="0"/>
            <a:r>
              <a:rPr lang="he-IL" noProof="0"/>
              <a:t>לחץ על הסמל כדי להוסיף תמונה</a:t>
            </a:r>
            <a:endParaRPr lang="en-US" noProof="0" dirty="0"/>
          </a:p>
        </p:txBody>
      </p:sp>
      <p:sp>
        <p:nvSpPr>
          <p:cNvPr id="4" name="Text Placeholder 3"/>
          <p:cNvSpPr>
            <a:spLocks noGrp="1"/>
          </p:cNvSpPr>
          <p:nvPr>
            <p:ph type="body" sz="half" idx="2"/>
          </p:nvPr>
        </p:nvSpPr>
        <p:spPr>
          <a:xfrm>
            <a:off x="2389547" y="5367922"/>
            <a:ext cx="7314815" cy="803858"/>
          </a:xfrm>
        </p:spPr>
        <p:txBody>
          <a:bodyPr/>
          <a:lstStyle>
            <a:lvl1pPr marL="0" indent="0">
              <a:buNone/>
              <a:defRPr sz="1235"/>
            </a:lvl1pPr>
            <a:lvl2pPr marL="402595" indent="0">
              <a:buNone/>
              <a:defRPr sz="1059"/>
            </a:lvl2pPr>
            <a:lvl3pPr marL="805190" indent="0">
              <a:buNone/>
              <a:defRPr sz="882"/>
            </a:lvl3pPr>
            <a:lvl4pPr marL="1207780" indent="0">
              <a:buNone/>
              <a:defRPr sz="794"/>
            </a:lvl4pPr>
            <a:lvl5pPr marL="1610374" indent="0">
              <a:buNone/>
              <a:defRPr sz="794"/>
            </a:lvl5pPr>
            <a:lvl6pPr marL="2012967" indent="0">
              <a:buNone/>
              <a:defRPr sz="794"/>
            </a:lvl6pPr>
            <a:lvl7pPr marL="2415564" indent="0">
              <a:buNone/>
              <a:defRPr sz="794"/>
            </a:lvl7pPr>
            <a:lvl8pPr marL="2818155" indent="0">
              <a:buNone/>
              <a:defRPr sz="794"/>
            </a:lvl8pPr>
            <a:lvl9pPr marL="3220746" indent="0">
              <a:buNone/>
              <a:defRPr sz="794"/>
            </a:lvl9pPr>
          </a:lstStyle>
          <a:p>
            <a:pPr lvl="0"/>
            <a:r>
              <a:rPr lang="he-IL"/>
              <a:t>ערוך סגנונות טקסט של תבנית בסיס</a:t>
            </a:r>
          </a:p>
        </p:txBody>
      </p:sp>
      <p:sp>
        <p:nvSpPr>
          <p:cNvPr id="5" name="Slide Number Placeholder 9"/>
          <p:cNvSpPr>
            <a:spLocks noGrp="1"/>
          </p:cNvSpPr>
          <p:nvPr>
            <p:ph type="sldNum" sz="quarter" idx="10"/>
          </p:nvPr>
        </p:nvSpPr>
        <p:spPr/>
        <p:txBody>
          <a:bodyPr/>
          <a:lstStyle>
            <a:lvl1pPr>
              <a:defRPr/>
            </a:lvl1pPr>
          </a:lstStyle>
          <a:p>
            <a:pPr>
              <a:defRPr/>
            </a:pPr>
            <a:fld id="{1AC6FBD5-F028-4C22-A6AE-42A52B2C7AA8}" type="slidenum">
              <a:rPr lang="en-US">
                <a:solidFill>
                  <a:srgbClr val="002776"/>
                </a:solidFill>
              </a:rPr>
              <a:pPr>
                <a:defRPr/>
              </a:pPr>
              <a:t>‹#›</a:t>
            </a:fld>
            <a:endParaRPr lang="en-US" dirty="0">
              <a:solidFill>
                <a:srgbClr val="002776"/>
              </a:solidFill>
            </a:endParaRPr>
          </a:p>
        </p:txBody>
      </p:sp>
      <p:sp>
        <p:nvSpPr>
          <p:cNvPr id="6" name="Footer Placeholder 10"/>
          <p:cNvSpPr>
            <a:spLocks noGrp="1"/>
          </p:cNvSpPr>
          <p:nvPr>
            <p:ph type="ftr" sz="quarter" idx="11"/>
          </p:nvPr>
        </p:nvSpPr>
        <p:spPr/>
        <p:txBody>
          <a:bodyPr/>
          <a:lstStyle>
            <a:lvl1pPr>
              <a:defRPr/>
            </a:lvl1pPr>
          </a:lstStyle>
          <a:p>
            <a:pPr>
              <a:defRPr/>
            </a:pPr>
            <a:endParaRPr lang="en-US" dirty="0">
              <a:solidFill>
                <a:srgbClr val="002776"/>
              </a:solidFill>
            </a:endParaRPr>
          </a:p>
        </p:txBody>
      </p:sp>
    </p:spTree>
    <p:extLst>
      <p:ext uri="{BB962C8B-B14F-4D97-AF65-F5344CB8AC3E}">
        <p14:creationId xmlns:p14="http://schemas.microsoft.com/office/powerpoint/2010/main" val="2523185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theme" Target="../theme/theme10.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1.xml.rels><?xml version="1.0" encoding="UTF-8" standalone="yes"?>
<Relationships xmlns="http://schemas.openxmlformats.org/package/2006/relationships"><Relationship Id="rId13" Type="http://schemas.openxmlformats.org/officeDocument/2006/relationships/slideLayout" Target="../slideLayouts/slideLayout140.xml"/><Relationship Id="rId18" Type="http://schemas.openxmlformats.org/officeDocument/2006/relationships/slideLayout" Target="../slideLayouts/slideLayout145.xml"/><Relationship Id="rId26" Type="http://schemas.openxmlformats.org/officeDocument/2006/relationships/slideLayout" Target="../slideLayouts/slideLayout153.xml"/><Relationship Id="rId39" Type="http://schemas.openxmlformats.org/officeDocument/2006/relationships/slideLayout" Target="../slideLayouts/slideLayout166.xml"/><Relationship Id="rId21" Type="http://schemas.openxmlformats.org/officeDocument/2006/relationships/slideLayout" Target="../slideLayouts/slideLayout148.xml"/><Relationship Id="rId34" Type="http://schemas.openxmlformats.org/officeDocument/2006/relationships/slideLayout" Target="../slideLayouts/slideLayout161.xml"/><Relationship Id="rId42" Type="http://schemas.openxmlformats.org/officeDocument/2006/relationships/slideLayout" Target="../slideLayouts/slideLayout169.xml"/><Relationship Id="rId47" Type="http://schemas.openxmlformats.org/officeDocument/2006/relationships/slideLayout" Target="../slideLayouts/slideLayout174.xml"/><Relationship Id="rId50" Type="http://schemas.openxmlformats.org/officeDocument/2006/relationships/slideLayout" Target="../slideLayouts/slideLayout177.xml"/><Relationship Id="rId55" Type="http://schemas.openxmlformats.org/officeDocument/2006/relationships/slideLayout" Target="../slideLayouts/slideLayout182.xml"/><Relationship Id="rId63" Type="http://schemas.openxmlformats.org/officeDocument/2006/relationships/slideLayout" Target="../slideLayouts/slideLayout190.xml"/><Relationship Id="rId7" Type="http://schemas.openxmlformats.org/officeDocument/2006/relationships/slideLayout" Target="../slideLayouts/slideLayout13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20" Type="http://schemas.openxmlformats.org/officeDocument/2006/relationships/slideLayout" Target="../slideLayouts/slideLayout147.xml"/><Relationship Id="rId29" Type="http://schemas.openxmlformats.org/officeDocument/2006/relationships/slideLayout" Target="../slideLayouts/slideLayout156.xml"/><Relationship Id="rId41" Type="http://schemas.openxmlformats.org/officeDocument/2006/relationships/slideLayout" Target="../slideLayouts/slideLayout168.xml"/><Relationship Id="rId54" Type="http://schemas.openxmlformats.org/officeDocument/2006/relationships/slideLayout" Target="../slideLayouts/slideLayout181.xml"/><Relationship Id="rId62" Type="http://schemas.openxmlformats.org/officeDocument/2006/relationships/slideLayout" Target="../slideLayouts/slideLayout18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24" Type="http://schemas.openxmlformats.org/officeDocument/2006/relationships/slideLayout" Target="../slideLayouts/slideLayout151.xml"/><Relationship Id="rId32" Type="http://schemas.openxmlformats.org/officeDocument/2006/relationships/slideLayout" Target="../slideLayouts/slideLayout159.xml"/><Relationship Id="rId37" Type="http://schemas.openxmlformats.org/officeDocument/2006/relationships/slideLayout" Target="../slideLayouts/slideLayout164.xml"/><Relationship Id="rId40" Type="http://schemas.openxmlformats.org/officeDocument/2006/relationships/slideLayout" Target="../slideLayouts/slideLayout167.xml"/><Relationship Id="rId45" Type="http://schemas.openxmlformats.org/officeDocument/2006/relationships/slideLayout" Target="../slideLayouts/slideLayout172.xml"/><Relationship Id="rId53" Type="http://schemas.openxmlformats.org/officeDocument/2006/relationships/slideLayout" Target="../slideLayouts/slideLayout180.xml"/><Relationship Id="rId58" Type="http://schemas.openxmlformats.org/officeDocument/2006/relationships/slideLayout" Target="../slideLayouts/slideLayout185.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23" Type="http://schemas.openxmlformats.org/officeDocument/2006/relationships/slideLayout" Target="../slideLayouts/slideLayout150.xml"/><Relationship Id="rId28" Type="http://schemas.openxmlformats.org/officeDocument/2006/relationships/slideLayout" Target="../slideLayouts/slideLayout155.xml"/><Relationship Id="rId36" Type="http://schemas.openxmlformats.org/officeDocument/2006/relationships/slideLayout" Target="../slideLayouts/slideLayout163.xml"/><Relationship Id="rId49" Type="http://schemas.openxmlformats.org/officeDocument/2006/relationships/slideLayout" Target="../slideLayouts/slideLayout176.xml"/><Relationship Id="rId57" Type="http://schemas.openxmlformats.org/officeDocument/2006/relationships/slideLayout" Target="../slideLayouts/slideLayout184.xml"/><Relationship Id="rId61" Type="http://schemas.openxmlformats.org/officeDocument/2006/relationships/slideLayout" Target="../slideLayouts/slideLayout188.xml"/><Relationship Id="rId10" Type="http://schemas.openxmlformats.org/officeDocument/2006/relationships/slideLayout" Target="../slideLayouts/slideLayout137.xml"/><Relationship Id="rId19" Type="http://schemas.openxmlformats.org/officeDocument/2006/relationships/slideLayout" Target="../slideLayouts/slideLayout146.xml"/><Relationship Id="rId31" Type="http://schemas.openxmlformats.org/officeDocument/2006/relationships/slideLayout" Target="../slideLayouts/slideLayout158.xml"/><Relationship Id="rId44" Type="http://schemas.openxmlformats.org/officeDocument/2006/relationships/slideLayout" Target="../slideLayouts/slideLayout171.xml"/><Relationship Id="rId52" Type="http://schemas.openxmlformats.org/officeDocument/2006/relationships/slideLayout" Target="../slideLayouts/slideLayout179.xml"/><Relationship Id="rId60" Type="http://schemas.openxmlformats.org/officeDocument/2006/relationships/slideLayout" Target="../slideLayouts/slideLayout18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 Id="rId22" Type="http://schemas.openxmlformats.org/officeDocument/2006/relationships/slideLayout" Target="../slideLayouts/slideLayout149.xml"/><Relationship Id="rId27" Type="http://schemas.openxmlformats.org/officeDocument/2006/relationships/slideLayout" Target="../slideLayouts/slideLayout154.xml"/><Relationship Id="rId30" Type="http://schemas.openxmlformats.org/officeDocument/2006/relationships/slideLayout" Target="../slideLayouts/slideLayout157.xml"/><Relationship Id="rId35" Type="http://schemas.openxmlformats.org/officeDocument/2006/relationships/slideLayout" Target="../slideLayouts/slideLayout162.xml"/><Relationship Id="rId43" Type="http://schemas.openxmlformats.org/officeDocument/2006/relationships/slideLayout" Target="../slideLayouts/slideLayout170.xml"/><Relationship Id="rId48" Type="http://schemas.openxmlformats.org/officeDocument/2006/relationships/slideLayout" Target="../slideLayouts/slideLayout175.xml"/><Relationship Id="rId56" Type="http://schemas.openxmlformats.org/officeDocument/2006/relationships/slideLayout" Target="../slideLayouts/slideLayout183.xml"/><Relationship Id="rId64" Type="http://schemas.openxmlformats.org/officeDocument/2006/relationships/theme" Target="../theme/theme11.xml"/><Relationship Id="rId8" Type="http://schemas.openxmlformats.org/officeDocument/2006/relationships/slideLayout" Target="../slideLayouts/slideLayout135.xml"/><Relationship Id="rId51" Type="http://schemas.openxmlformats.org/officeDocument/2006/relationships/slideLayout" Target="../slideLayouts/slideLayout178.xml"/><Relationship Id="rId3" Type="http://schemas.openxmlformats.org/officeDocument/2006/relationships/slideLayout" Target="../slideLayouts/slideLayout130.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5" Type="http://schemas.openxmlformats.org/officeDocument/2006/relationships/slideLayout" Target="../slideLayouts/slideLayout152.xml"/><Relationship Id="rId33" Type="http://schemas.openxmlformats.org/officeDocument/2006/relationships/slideLayout" Target="../slideLayouts/slideLayout160.xml"/><Relationship Id="rId38" Type="http://schemas.openxmlformats.org/officeDocument/2006/relationships/slideLayout" Target="../slideLayouts/slideLayout165.xml"/><Relationship Id="rId46" Type="http://schemas.openxmlformats.org/officeDocument/2006/relationships/slideLayout" Target="../slideLayouts/slideLayout173.xml"/><Relationship Id="rId59" Type="http://schemas.openxmlformats.org/officeDocument/2006/relationships/slideLayout" Target="../slideLayouts/slideLayout18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slideLayout" Target="../slideLayouts/slideLayout203.xml"/><Relationship Id="rId18" Type="http://schemas.openxmlformats.org/officeDocument/2006/relationships/slideLayout" Target="../slideLayouts/slideLayout208.xml"/><Relationship Id="rId26" Type="http://schemas.openxmlformats.org/officeDocument/2006/relationships/slideLayout" Target="../slideLayouts/slideLayout216.xml"/><Relationship Id="rId3" Type="http://schemas.openxmlformats.org/officeDocument/2006/relationships/slideLayout" Target="../slideLayouts/slideLayout193.xml"/><Relationship Id="rId21" Type="http://schemas.openxmlformats.org/officeDocument/2006/relationships/slideLayout" Target="../slideLayouts/slideLayout211.xml"/><Relationship Id="rId34" Type="http://schemas.openxmlformats.org/officeDocument/2006/relationships/slideLayout" Target="../slideLayouts/slideLayout224.xml"/><Relationship Id="rId7" Type="http://schemas.openxmlformats.org/officeDocument/2006/relationships/slideLayout" Target="../slideLayouts/slideLayout197.xml"/><Relationship Id="rId12" Type="http://schemas.openxmlformats.org/officeDocument/2006/relationships/slideLayout" Target="../slideLayouts/slideLayout202.xml"/><Relationship Id="rId17" Type="http://schemas.openxmlformats.org/officeDocument/2006/relationships/slideLayout" Target="../slideLayouts/slideLayout207.xml"/><Relationship Id="rId25" Type="http://schemas.openxmlformats.org/officeDocument/2006/relationships/slideLayout" Target="../slideLayouts/slideLayout215.xml"/><Relationship Id="rId33" Type="http://schemas.openxmlformats.org/officeDocument/2006/relationships/slideLayout" Target="../slideLayouts/slideLayout223.xml"/><Relationship Id="rId2" Type="http://schemas.openxmlformats.org/officeDocument/2006/relationships/slideLayout" Target="../slideLayouts/slideLayout192.xml"/><Relationship Id="rId16" Type="http://schemas.openxmlformats.org/officeDocument/2006/relationships/slideLayout" Target="../slideLayouts/slideLayout206.xml"/><Relationship Id="rId20" Type="http://schemas.openxmlformats.org/officeDocument/2006/relationships/slideLayout" Target="../slideLayouts/slideLayout210.xml"/><Relationship Id="rId29" Type="http://schemas.openxmlformats.org/officeDocument/2006/relationships/slideLayout" Target="../slideLayouts/slideLayout219.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24" Type="http://schemas.openxmlformats.org/officeDocument/2006/relationships/slideLayout" Target="../slideLayouts/slideLayout214.xml"/><Relationship Id="rId32" Type="http://schemas.openxmlformats.org/officeDocument/2006/relationships/slideLayout" Target="../slideLayouts/slideLayout222.xml"/><Relationship Id="rId5" Type="http://schemas.openxmlformats.org/officeDocument/2006/relationships/slideLayout" Target="../slideLayouts/slideLayout195.xml"/><Relationship Id="rId15" Type="http://schemas.openxmlformats.org/officeDocument/2006/relationships/slideLayout" Target="../slideLayouts/slideLayout205.xml"/><Relationship Id="rId23" Type="http://schemas.openxmlformats.org/officeDocument/2006/relationships/slideLayout" Target="../slideLayouts/slideLayout213.xml"/><Relationship Id="rId28" Type="http://schemas.openxmlformats.org/officeDocument/2006/relationships/slideLayout" Target="../slideLayouts/slideLayout218.xml"/><Relationship Id="rId36" Type="http://schemas.openxmlformats.org/officeDocument/2006/relationships/theme" Target="../theme/theme12.xml"/><Relationship Id="rId10" Type="http://schemas.openxmlformats.org/officeDocument/2006/relationships/slideLayout" Target="../slideLayouts/slideLayout200.xml"/><Relationship Id="rId19" Type="http://schemas.openxmlformats.org/officeDocument/2006/relationships/slideLayout" Target="../slideLayouts/slideLayout209.xml"/><Relationship Id="rId31" Type="http://schemas.openxmlformats.org/officeDocument/2006/relationships/slideLayout" Target="../slideLayouts/slideLayout221.xml"/><Relationship Id="rId4" Type="http://schemas.openxmlformats.org/officeDocument/2006/relationships/slideLayout" Target="../slideLayouts/slideLayout194.xml"/><Relationship Id="rId9" Type="http://schemas.openxmlformats.org/officeDocument/2006/relationships/slideLayout" Target="../slideLayouts/slideLayout199.xml"/><Relationship Id="rId14" Type="http://schemas.openxmlformats.org/officeDocument/2006/relationships/slideLayout" Target="../slideLayouts/slideLayout204.xml"/><Relationship Id="rId22" Type="http://schemas.openxmlformats.org/officeDocument/2006/relationships/slideLayout" Target="../slideLayouts/slideLayout212.xml"/><Relationship Id="rId27" Type="http://schemas.openxmlformats.org/officeDocument/2006/relationships/slideLayout" Target="../slideLayouts/slideLayout217.xml"/><Relationship Id="rId30" Type="http://schemas.openxmlformats.org/officeDocument/2006/relationships/slideLayout" Target="../slideLayouts/slideLayout220.xml"/><Relationship Id="rId35" Type="http://schemas.openxmlformats.org/officeDocument/2006/relationships/slideLayout" Target="../slideLayouts/slideLayout22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slideLayout" Target="../slideLayouts/slideLayout238.xml"/><Relationship Id="rId18" Type="http://schemas.openxmlformats.org/officeDocument/2006/relationships/slideLayout" Target="../slideLayouts/slideLayout243.xml"/><Relationship Id="rId26" Type="http://schemas.openxmlformats.org/officeDocument/2006/relationships/slideLayout" Target="../slideLayouts/slideLayout251.xml"/><Relationship Id="rId39" Type="http://schemas.openxmlformats.org/officeDocument/2006/relationships/slideLayout" Target="../slideLayouts/slideLayout264.xml"/><Relationship Id="rId3" Type="http://schemas.openxmlformats.org/officeDocument/2006/relationships/slideLayout" Target="../slideLayouts/slideLayout228.xml"/><Relationship Id="rId21" Type="http://schemas.openxmlformats.org/officeDocument/2006/relationships/slideLayout" Target="../slideLayouts/slideLayout246.xml"/><Relationship Id="rId34" Type="http://schemas.openxmlformats.org/officeDocument/2006/relationships/slideLayout" Target="../slideLayouts/slideLayout259.xml"/><Relationship Id="rId42" Type="http://schemas.openxmlformats.org/officeDocument/2006/relationships/slideLayout" Target="../slideLayouts/slideLayout267.xml"/><Relationship Id="rId47" Type="http://schemas.openxmlformats.org/officeDocument/2006/relationships/image" Target="../media/image5.emf"/><Relationship Id="rId7" Type="http://schemas.openxmlformats.org/officeDocument/2006/relationships/slideLayout" Target="../slideLayouts/slideLayout232.xml"/><Relationship Id="rId12" Type="http://schemas.openxmlformats.org/officeDocument/2006/relationships/slideLayout" Target="../slideLayouts/slideLayout237.xml"/><Relationship Id="rId17" Type="http://schemas.openxmlformats.org/officeDocument/2006/relationships/slideLayout" Target="../slideLayouts/slideLayout242.xml"/><Relationship Id="rId25" Type="http://schemas.openxmlformats.org/officeDocument/2006/relationships/slideLayout" Target="../slideLayouts/slideLayout250.xml"/><Relationship Id="rId33" Type="http://schemas.openxmlformats.org/officeDocument/2006/relationships/slideLayout" Target="../slideLayouts/slideLayout258.xml"/><Relationship Id="rId38" Type="http://schemas.openxmlformats.org/officeDocument/2006/relationships/slideLayout" Target="../slideLayouts/slideLayout263.xml"/><Relationship Id="rId46" Type="http://schemas.openxmlformats.org/officeDocument/2006/relationships/oleObject" Target="../embeddings/oleObject10.bin"/><Relationship Id="rId2" Type="http://schemas.openxmlformats.org/officeDocument/2006/relationships/slideLayout" Target="../slideLayouts/slideLayout227.xml"/><Relationship Id="rId16" Type="http://schemas.openxmlformats.org/officeDocument/2006/relationships/slideLayout" Target="../slideLayouts/slideLayout241.xml"/><Relationship Id="rId20" Type="http://schemas.openxmlformats.org/officeDocument/2006/relationships/slideLayout" Target="../slideLayouts/slideLayout245.xml"/><Relationship Id="rId29" Type="http://schemas.openxmlformats.org/officeDocument/2006/relationships/slideLayout" Target="../slideLayouts/slideLayout254.xml"/><Relationship Id="rId41" Type="http://schemas.openxmlformats.org/officeDocument/2006/relationships/slideLayout" Target="../slideLayouts/slideLayout266.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24" Type="http://schemas.openxmlformats.org/officeDocument/2006/relationships/slideLayout" Target="../slideLayouts/slideLayout249.xml"/><Relationship Id="rId32" Type="http://schemas.openxmlformats.org/officeDocument/2006/relationships/slideLayout" Target="../slideLayouts/slideLayout257.xml"/><Relationship Id="rId37" Type="http://schemas.openxmlformats.org/officeDocument/2006/relationships/slideLayout" Target="../slideLayouts/slideLayout262.xml"/><Relationship Id="rId40" Type="http://schemas.openxmlformats.org/officeDocument/2006/relationships/slideLayout" Target="../slideLayouts/slideLayout265.xml"/><Relationship Id="rId45" Type="http://schemas.openxmlformats.org/officeDocument/2006/relationships/tags" Target="../tags/tag23.xml"/><Relationship Id="rId5" Type="http://schemas.openxmlformats.org/officeDocument/2006/relationships/slideLayout" Target="../slideLayouts/slideLayout230.xml"/><Relationship Id="rId15" Type="http://schemas.openxmlformats.org/officeDocument/2006/relationships/slideLayout" Target="../slideLayouts/slideLayout240.xml"/><Relationship Id="rId23" Type="http://schemas.openxmlformats.org/officeDocument/2006/relationships/slideLayout" Target="../slideLayouts/slideLayout248.xml"/><Relationship Id="rId28" Type="http://schemas.openxmlformats.org/officeDocument/2006/relationships/slideLayout" Target="../slideLayouts/slideLayout253.xml"/><Relationship Id="rId36" Type="http://schemas.openxmlformats.org/officeDocument/2006/relationships/slideLayout" Target="../slideLayouts/slideLayout261.xml"/><Relationship Id="rId10" Type="http://schemas.openxmlformats.org/officeDocument/2006/relationships/slideLayout" Target="../slideLayouts/slideLayout235.xml"/><Relationship Id="rId19" Type="http://schemas.openxmlformats.org/officeDocument/2006/relationships/slideLayout" Target="../slideLayouts/slideLayout244.xml"/><Relationship Id="rId31" Type="http://schemas.openxmlformats.org/officeDocument/2006/relationships/slideLayout" Target="../slideLayouts/slideLayout256.xml"/><Relationship Id="rId44" Type="http://schemas.openxmlformats.org/officeDocument/2006/relationships/vmlDrawing" Target="../drawings/vmlDrawing10.v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slideLayout" Target="../slideLayouts/slideLayout239.xml"/><Relationship Id="rId22" Type="http://schemas.openxmlformats.org/officeDocument/2006/relationships/slideLayout" Target="../slideLayouts/slideLayout247.xml"/><Relationship Id="rId27" Type="http://schemas.openxmlformats.org/officeDocument/2006/relationships/slideLayout" Target="../slideLayouts/slideLayout252.xml"/><Relationship Id="rId30" Type="http://schemas.openxmlformats.org/officeDocument/2006/relationships/slideLayout" Target="../slideLayouts/slideLayout255.xml"/><Relationship Id="rId35" Type="http://schemas.openxmlformats.org/officeDocument/2006/relationships/slideLayout" Target="../slideLayouts/slideLayout260.xml"/><Relationship Id="rId43" Type="http://schemas.openxmlformats.org/officeDocument/2006/relationships/theme" Target="../theme/theme1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xml"/><Relationship Id="rId3" Type="http://schemas.openxmlformats.org/officeDocument/2006/relationships/slideLayout" Target="../slideLayouts/slideLayout15.xml"/><Relationship Id="rId7" Type="http://schemas.openxmlformats.org/officeDocument/2006/relationships/vmlDrawing" Target="../drawings/vmlDrawing1.vml"/><Relationship Id="rId12" Type="http://schemas.openxmlformats.org/officeDocument/2006/relationships/oleObject" Target="../embeddings/oleObject1.bin"/><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2.xml"/><Relationship Id="rId11" Type="http://schemas.openxmlformats.org/officeDocument/2006/relationships/tags" Target="../tags/tag4.xml"/><Relationship Id="rId5" Type="http://schemas.openxmlformats.org/officeDocument/2006/relationships/slideLayout" Target="../slideLayouts/slideLayout17.xml"/><Relationship Id="rId10" Type="http://schemas.openxmlformats.org/officeDocument/2006/relationships/tags" Target="../tags/tag3.xml"/><Relationship Id="rId4" Type="http://schemas.openxmlformats.org/officeDocument/2006/relationships/slideLayout" Target="../slideLayouts/slideLayout16.xml"/><Relationship Id="rId9" Type="http://schemas.openxmlformats.org/officeDocument/2006/relationships/tags" Target="../tags/tag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theme" Target="../theme/theme3.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theme" Target="../theme/theme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6.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theme" Target="../theme/theme7.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544498" y="350126"/>
            <a:ext cx="1123002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a:t>לחץ כדי לערוך סגנון כותרת של תבנית בסיס</a:t>
            </a:r>
            <a:endParaRPr lang="en-US"/>
          </a:p>
        </p:txBody>
      </p:sp>
      <p:sp>
        <p:nvSpPr>
          <p:cNvPr id="26627" name="Text Placeholder 2"/>
          <p:cNvSpPr>
            <a:spLocks noGrp="1"/>
          </p:cNvSpPr>
          <p:nvPr>
            <p:ph type="body" idx="1"/>
          </p:nvPr>
        </p:nvSpPr>
        <p:spPr bwMode="auto">
          <a:xfrm>
            <a:off x="540644" y="1190382"/>
            <a:ext cx="1123002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Rectangle 5"/>
          <p:cNvSpPr>
            <a:spLocks noChangeArrowheads="1"/>
          </p:cNvSpPr>
          <p:nvPr/>
        </p:nvSpPr>
        <p:spPr bwMode="auto">
          <a:xfrm>
            <a:off x="8714081" y="6554199"/>
            <a:ext cx="3084074" cy="144247"/>
          </a:xfrm>
          <a:prstGeom prst="rect">
            <a:avLst/>
          </a:prstGeom>
          <a:noFill/>
          <a:ln w="25400" algn="ctr">
            <a:noFill/>
            <a:miter lim="800000"/>
            <a:headEnd/>
            <a:tailEnd/>
          </a:ln>
        </p:spPr>
        <p:txBody>
          <a:bodyPr lIns="0" tIns="0" rIns="0" bIns="0"/>
          <a:lstStyle/>
          <a:p>
            <a:pPr algn="r" defTabSz="892284">
              <a:lnSpc>
                <a:spcPts val="1059"/>
              </a:lnSpc>
              <a:defRPr/>
            </a:pPr>
            <a:r>
              <a:rPr lang="en-US" sz="794" dirty="0">
                <a:solidFill>
                  <a:srgbClr val="8C8C8C"/>
                </a:solidFill>
              </a:rPr>
              <a:t>  </a:t>
            </a:r>
          </a:p>
        </p:txBody>
      </p:sp>
    </p:spTree>
    <p:extLst>
      <p:ext uri="{BB962C8B-B14F-4D97-AF65-F5344CB8AC3E}">
        <p14:creationId xmlns:p14="http://schemas.microsoft.com/office/powerpoint/2010/main" val="1893047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892284" rtl="1" eaLnBrk="1" fontAlgn="base" hangingPunct="1">
        <a:lnSpc>
          <a:spcPts val="2999"/>
        </a:lnSpc>
        <a:spcBef>
          <a:spcPct val="0"/>
        </a:spcBef>
        <a:spcAft>
          <a:spcPct val="0"/>
        </a:spcAft>
        <a:defRPr sz="2294" b="1">
          <a:solidFill>
            <a:schemeClr val="tx2"/>
          </a:solidFill>
          <a:latin typeface="+mj-lt"/>
          <a:ea typeface="+mj-ea"/>
          <a:cs typeface="+mj-cs"/>
        </a:defRPr>
      </a:lvl1pPr>
      <a:lvl2pPr algn="l" defTabSz="892284" rtl="1" eaLnBrk="1" fontAlgn="base" hangingPunct="1">
        <a:lnSpc>
          <a:spcPts val="2999"/>
        </a:lnSpc>
        <a:spcBef>
          <a:spcPct val="0"/>
        </a:spcBef>
        <a:spcAft>
          <a:spcPct val="0"/>
        </a:spcAft>
        <a:defRPr sz="2294" b="1">
          <a:solidFill>
            <a:schemeClr val="tx2"/>
          </a:solidFill>
          <a:latin typeface="Arial" pitchFamily="34" charset="0"/>
        </a:defRPr>
      </a:lvl2pPr>
      <a:lvl3pPr algn="l" defTabSz="892284" rtl="1" eaLnBrk="1" fontAlgn="base" hangingPunct="1">
        <a:lnSpc>
          <a:spcPts val="2999"/>
        </a:lnSpc>
        <a:spcBef>
          <a:spcPct val="0"/>
        </a:spcBef>
        <a:spcAft>
          <a:spcPct val="0"/>
        </a:spcAft>
        <a:defRPr sz="2294" b="1">
          <a:solidFill>
            <a:schemeClr val="tx2"/>
          </a:solidFill>
          <a:latin typeface="Arial" pitchFamily="34" charset="0"/>
        </a:defRPr>
      </a:lvl3pPr>
      <a:lvl4pPr algn="l" defTabSz="892284" rtl="1" eaLnBrk="1" fontAlgn="base" hangingPunct="1">
        <a:lnSpc>
          <a:spcPts val="2999"/>
        </a:lnSpc>
        <a:spcBef>
          <a:spcPct val="0"/>
        </a:spcBef>
        <a:spcAft>
          <a:spcPct val="0"/>
        </a:spcAft>
        <a:defRPr sz="2294" b="1">
          <a:solidFill>
            <a:schemeClr val="tx2"/>
          </a:solidFill>
          <a:latin typeface="Arial" pitchFamily="34" charset="0"/>
        </a:defRPr>
      </a:lvl4pPr>
      <a:lvl5pPr algn="l" defTabSz="892284" rtl="1" eaLnBrk="1" fontAlgn="base" hangingPunct="1">
        <a:lnSpc>
          <a:spcPts val="2999"/>
        </a:lnSpc>
        <a:spcBef>
          <a:spcPct val="0"/>
        </a:spcBef>
        <a:spcAft>
          <a:spcPct val="0"/>
        </a:spcAft>
        <a:defRPr sz="2294" b="1">
          <a:solidFill>
            <a:schemeClr val="tx2"/>
          </a:solidFill>
          <a:latin typeface="Arial" pitchFamily="34" charset="0"/>
        </a:defRPr>
      </a:lvl5pPr>
      <a:lvl6pPr marL="400278" algn="l" defTabSz="892284" rtl="1" eaLnBrk="1" fontAlgn="base" hangingPunct="1">
        <a:lnSpc>
          <a:spcPts val="2999"/>
        </a:lnSpc>
        <a:spcBef>
          <a:spcPct val="0"/>
        </a:spcBef>
        <a:spcAft>
          <a:spcPct val="0"/>
        </a:spcAft>
        <a:defRPr sz="2294" b="1">
          <a:solidFill>
            <a:schemeClr val="tx2"/>
          </a:solidFill>
          <a:latin typeface="Arial" pitchFamily="34" charset="0"/>
        </a:defRPr>
      </a:lvl6pPr>
      <a:lvl7pPr marL="800556" algn="l" defTabSz="892284" rtl="1" eaLnBrk="1" fontAlgn="base" hangingPunct="1">
        <a:lnSpc>
          <a:spcPts val="2999"/>
        </a:lnSpc>
        <a:spcBef>
          <a:spcPct val="0"/>
        </a:spcBef>
        <a:spcAft>
          <a:spcPct val="0"/>
        </a:spcAft>
        <a:defRPr sz="2294" b="1">
          <a:solidFill>
            <a:schemeClr val="tx2"/>
          </a:solidFill>
          <a:latin typeface="Arial" pitchFamily="34" charset="0"/>
        </a:defRPr>
      </a:lvl7pPr>
      <a:lvl8pPr marL="1200835" algn="l" defTabSz="892284" rtl="1" eaLnBrk="1" fontAlgn="base" hangingPunct="1">
        <a:lnSpc>
          <a:spcPts val="2999"/>
        </a:lnSpc>
        <a:spcBef>
          <a:spcPct val="0"/>
        </a:spcBef>
        <a:spcAft>
          <a:spcPct val="0"/>
        </a:spcAft>
        <a:defRPr sz="2294" b="1">
          <a:solidFill>
            <a:schemeClr val="tx2"/>
          </a:solidFill>
          <a:latin typeface="Arial" pitchFamily="34" charset="0"/>
        </a:defRPr>
      </a:lvl8pPr>
      <a:lvl9pPr marL="1601112" algn="l" defTabSz="892284" rtl="1" eaLnBrk="1" fontAlgn="base" hangingPunct="1">
        <a:lnSpc>
          <a:spcPts val="2999"/>
        </a:lnSpc>
        <a:spcBef>
          <a:spcPct val="0"/>
        </a:spcBef>
        <a:spcAft>
          <a:spcPct val="0"/>
        </a:spcAft>
        <a:defRPr sz="2294" b="1">
          <a:solidFill>
            <a:schemeClr val="tx2"/>
          </a:solidFill>
          <a:latin typeface="Arial" pitchFamily="34" charset="0"/>
        </a:defRPr>
      </a:lvl9pPr>
    </p:titleStyle>
    <p:bodyStyle>
      <a:lvl1pPr marL="334955" indent="-334955" algn="r" defTabSz="892284" rtl="1" eaLnBrk="1" fontAlgn="base" hangingPunct="1">
        <a:spcBef>
          <a:spcPct val="0"/>
        </a:spcBef>
        <a:spcAft>
          <a:spcPts val="265"/>
        </a:spcAft>
        <a:buFont typeface="Arial" pitchFamily="34" charset="0"/>
        <a:defRPr sz="1764">
          <a:solidFill>
            <a:schemeClr val="tx2"/>
          </a:solidFill>
          <a:latin typeface="+mn-lt"/>
          <a:ea typeface="+mn-ea"/>
          <a:cs typeface="+mn-cs"/>
        </a:defRPr>
      </a:lvl1pPr>
      <a:lvl2pPr marL="177903" indent="-177903" algn="r" defTabSz="892284" rtl="1" eaLnBrk="1" fontAlgn="base" hangingPunct="1">
        <a:spcBef>
          <a:spcPct val="0"/>
        </a:spcBef>
        <a:spcAft>
          <a:spcPts val="265"/>
        </a:spcAft>
        <a:buFont typeface="Arial" pitchFamily="34" charset="0"/>
        <a:buChar char="•"/>
        <a:defRPr sz="1764">
          <a:solidFill>
            <a:schemeClr val="tx2"/>
          </a:solidFill>
          <a:latin typeface="+mn-lt"/>
        </a:defRPr>
      </a:lvl2pPr>
      <a:lvl3pPr marL="348854" indent="-170951" algn="r" defTabSz="892284" rtl="1" eaLnBrk="1" fontAlgn="base" hangingPunct="1">
        <a:spcBef>
          <a:spcPct val="0"/>
        </a:spcBef>
        <a:spcAft>
          <a:spcPts val="265"/>
        </a:spcAft>
        <a:buFont typeface="Arial" pitchFamily="34" charset="0"/>
        <a:buChar char="‒"/>
        <a:defRPr sz="1764">
          <a:solidFill>
            <a:schemeClr val="tx2"/>
          </a:solidFill>
          <a:latin typeface="+mn-lt"/>
        </a:defRPr>
      </a:lvl3pPr>
      <a:lvl4pPr marL="526747" indent="-177903" algn="r" defTabSz="892284" rtl="1" eaLnBrk="1" fontAlgn="base" hangingPunct="1">
        <a:spcBef>
          <a:spcPct val="0"/>
        </a:spcBef>
        <a:spcAft>
          <a:spcPts val="529"/>
        </a:spcAft>
        <a:buFont typeface="Arial" pitchFamily="34" charset="0"/>
        <a:buChar char="•"/>
        <a:defRPr>
          <a:solidFill>
            <a:schemeClr val="tx2"/>
          </a:solidFill>
          <a:latin typeface="+mn-lt"/>
        </a:defRPr>
      </a:lvl4pPr>
      <a:lvl5pPr marL="694931" indent="-168180" algn="r" defTabSz="892284" rtl="1" eaLnBrk="1" fontAlgn="base" hangingPunct="1">
        <a:spcBef>
          <a:spcPct val="0"/>
        </a:spcBef>
        <a:spcAft>
          <a:spcPts val="529"/>
        </a:spcAft>
        <a:buFont typeface="Arial" pitchFamily="34" charset="0"/>
        <a:buChar char="‒"/>
        <a:defRPr>
          <a:solidFill>
            <a:schemeClr val="tx2"/>
          </a:solidFill>
          <a:latin typeface="+mn-lt"/>
        </a:defRPr>
      </a:lvl5pPr>
      <a:lvl6pPr marL="1095198" indent="-168180" algn="r" defTabSz="892284" rtl="1" eaLnBrk="1" fontAlgn="base" hangingPunct="1">
        <a:spcBef>
          <a:spcPct val="0"/>
        </a:spcBef>
        <a:spcAft>
          <a:spcPts val="529"/>
        </a:spcAft>
        <a:buFont typeface="Arial" pitchFamily="34" charset="0"/>
        <a:buChar char="‒"/>
        <a:defRPr>
          <a:solidFill>
            <a:schemeClr val="tx2"/>
          </a:solidFill>
          <a:latin typeface="+mn-lt"/>
        </a:defRPr>
      </a:lvl6pPr>
      <a:lvl7pPr marL="1495476" indent="-168180" algn="r" defTabSz="892284" rtl="1" eaLnBrk="1" fontAlgn="base" hangingPunct="1">
        <a:spcBef>
          <a:spcPct val="0"/>
        </a:spcBef>
        <a:spcAft>
          <a:spcPts val="529"/>
        </a:spcAft>
        <a:buFont typeface="Arial" pitchFamily="34" charset="0"/>
        <a:buChar char="‒"/>
        <a:defRPr>
          <a:solidFill>
            <a:schemeClr val="tx2"/>
          </a:solidFill>
          <a:latin typeface="+mn-lt"/>
        </a:defRPr>
      </a:lvl7pPr>
      <a:lvl8pPr marL="1895754" indent="-168180" algn="r" defTabSz="892284" rtl="1" eaLnBrk="1" fontAlgn="base" hangingPunct="1">
        <a:spcBef>
          <a:spcPct val="0"/>
        </a:spcBef>
        <a:spcAft>
          <a:spcPts val="529"/>
        </a:spcAft>
        <a:buFont typeface="Arial" pitchFamily="34" charset="0"/>
        <a:buChar char="‒"/>
        <a:defRPr>
          <a:solidFill>
            <a:schemeClr val="tx2"/>
          </a:solidFill>
          <a:latin typeface="+mn-lt"/>
        </a:defRPr>
      </a:lvl8pPr>
      <a:lvl9pPr marL="2296030" indent="-168180" algn="r" defTabSz="892284" rtl="1" eaLnBrk="1" fontAlgn="base" hangingPunct="1">
        <a:spcBef>
          <a:spcPct val="0"/>
        </a:spcBef>
        <a:spcAft>
          <a:spcPts val="529"/>
        </a:spcAft>
        <a:buFont typeface="Arial" pitchFamily="34" charset="0"/>
        <a:buChar char="‒"/>
        <a:defRPr>
          <a:solidFill>
            <a:schemeClr val="tx2"/>
          </a:solidFill>
          <a:latin typeface="+mn-lt"/>
        </a:defRPr>
      </a:lvl9pPr>
    </p:bodyStyle>
    <p:otherStyle>
      <a:defPPr>
        <a:defRPr lang="he-IL"/>
      </a:defPPr>
      <a:lvl1pPr marL="0" algn="r" defTabSz="800556" rtl="1" eaLnBrk="1" latinLnBrk="0" hangingPunct="1">
        <a:defRPr sz="1588" kern="1200">
          <a:solidFill>
            <a:schemeClr val="tx1"/>
          </a:solidFill>
          <a:latin typeface="+mn-lt"/>
          <a:ea typeface="+mn-ea"/>
          <a:cs typeface="+mn-cs"/>
        </a:defRPr>
      </a:lvl1pPr>
      <a:lvl2pPr marL="400278" algn="r" defTabSz="800556" rtl="1" eaLnBrk="1" latinLnBrk="0" hangingPunct="1">
        <a:defRPr sz="1588" kern="1200">
          <a:solidFill>
            <a:schemeClr val="tx1"/>
          </a:solidFill>
          <a:latin typeface="+mn-lt"/>
          <a:ea typeface="+mn-ea"/>
          <a:cs typeface="+mn-cs"/>
        </a:defRPr>
      </a:lvl2pPr>
      <a:lvl3pPr marL="800556" algn="r" defTabSz="800556" rtl="1" eaLnBrk="1" latinLnBrk="0" hangingPunct="1">
        <a:defRPr sz="1588" kern="1200">
          <a:solidFill>
            <a:schemeClr val="tx1"/>
          </a:solidFill>
          <a:latin typeface="+mn-lt"/>
          <a:ea typeface="+mn-ea"/>
          <a:cs typeface="+mn-cs"/>
        </a:defRPr>
      </a:lvl3pPr>
      <a:lvl4pPr marL="1200835" algn="r" defTabSz="800556" rtl="1" eaLnBrk="1" latinLnBrk="0" hangingPunct="1">
        <a:defRPr sz="1588" kern="1200">
          <a:solidFill>
            <a:schemeClr val="tx1"/>
          </a:solidFill>
          <a:latin typeface="+mn-lt"/>
          <a:ea typeface="+mn-ea"/>
          <a:cs typeface="+mn-cs"/>
        </a:defRPr>
      </a:lvl4pPr>
      <a:lvl5pPr marL="1601112" algn="r" defTabSz="800556" rtl="1" eaLnBrk="1" latinLnBrk="0" hangingPunct="1">
        <a:defRPr sz="1588" kern="1200">
          <a:solidFill>
            <a:schemeClr val="tx1"/>
          </a:solidFill>
          <a:latin typeface="+mn-lt"/>
          <a:ea typeface="+mn-ea"/>
          <a:cs typeface="+mn-cs"/>
        </a:defRPr>
      </a:lvl5pPr>
      <a:lvl6pPr marL="2001383" algn="r" defTabSz="800556" rtl="1" eaLnBrk="1" latinLnBrk="0" hangingPunct="1">
        <a:defRPr sz="1588" kern="1200">
          <a:solidFill>
            <a:schemeClr val="tx1"/>
          </a:solidFill>
          <a:latin typeface="+mn-lt"/>
          <a:ea typeface="+mn-ea"/>
          <a:cs typeface="+mn-cs"/>
        </a:defRPr>
      </a:lvl6pPr>
      <a:lvl7pPr marL="2401662" algn="r" defTabSz="800556" rtl="1" eaLnBrk="1" latinLnBrk="0" hangingPunct="1">
        <a:defRPr sz="1588" kern="1200">
          <a:solidFill>
            <a:schemeClr val="tx1"/>
          </a:solidFill>
          <a:latin typeface="+mn-lt"/>
          <a:ea typeface="+mn-ea"/>
          <a:cs typeface="+mn-cs"/>
        </a:defRPr>
      </a:lvl7pPr>
      <a:lvl8pPr marL="2801933" algn="r" defTabSz="800556" rtl="1" eaLnBrk="1" latinLnBrk="0" hangingPunct="1">
        <a:defRPr sz="1588" kern="1200">
          <a:solidFill>
            <a:schemeClr val="tx1"/>
          </a:solidFill>
          <a:latin typeface="+mn-lt"/>
          <a:ea typeface="+mn-ea"/>
          <a:cs typeface="+mn-cs"/>
        </a:defRPr>
      </a:lvl8pPr>
      <a:lvl9pPr marL="3202214" algn="r" defTabSz="800556" rtl="1" eaLnBrk="1" latinLnBrk="0" hangingPunct="1">
        <a:defRPr sz="1588"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0"/>
            <a:ext cx="1036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34" tIns="50718" rIns="101434" bIns="50718"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43" name="Rectangle 3"/>
          <p:cNvSpPr>
            <a:spLocks noGrp="1" noChangeArrowheads="1"/>
          </p:cNvSpPr>
          <p:nvPr>
            <p:ph type="body" idx="1"/>
          </p:nvPr>
        </p:nvSpPr>
        <p:spPr bwMode="auto">
          <a:xfrm>
            <a:off x="609600" y="1219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34" tIns="50718" rIns="101434" bIns="50718"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551940" name="Rectangle 4"/>
          <p:cNvSpPr>
            <a:spLocks noGrp="1" noChangeArrowheads="1"/>
          </p:cNvSpPr>
          <p:nvPr>
            <p:ph type="dt" sz="half" idx="2"/>
          </p:nvPr>
        </p:nvSpPr>
        <p:spPr bwMode="auto">
          <a:xfrm>
            <a:off x="8737612" y="6248400"/>
            <a:ext cx="2540000" cy="457200"/>
          </a:xfrm>
          <a:prstGeom prst="rect">
            <a:avLst/>
          </a:prstGeom>
          <a:noFill/>
          <a:ln w="9525">
            <a:noFill/>
            <a:miter lim="800000"/>
            <a:headEnd/>
            <a:tailEnd/>
          </a:ln>
          <a:effectLst/>
        </p:spPr>
        <p:txBody>
          <a:bodyPr vert="horz" wrap="square" lIns="101434" tIns="50718" rIns="101434" bIns="50718" numCol="1" anchor="t" anchorCtr="0" compatLnSpc="1">
            <a:prstTxWarp prst="textNoShape">
              <a:avLst/>
            </a:prstTxWarp>
          </a:bodyPr>
          <a:lstStyle>
            <a:lvl1pPr algn="r" rtl="1" eaLnBrk="1" hangingPunct="1">
              <a:defRPr sz="1412">
                <a:solidFill>
                  <a:srgbClr val="000000"/>
                </a:solidFill>
              </a:defRPr>
            </a:lvl1pPr>
          </a:lstStyle>
          <a:p>
            <a:pPr>
              <a:defRPr/>
            </a:pPr>
            <a:endParaRPr lang="en-US">
              <a:latin typeface="Times New Roman" pitchFamily="18" charset="0"/>
            </a:endParaRPr>
          </a:p>
        </p:txBody>
      </p:sp>
      <p:sp>
        <p:nvSpPr>
          <p:cNvPr id="551941" name="Rectangle 5"/>
          <p:cNvSpPr>
            <a:spLocks noGrp="1" noChangeArrowheads="1"/>
          </p:cNvSpPr>
          <p:nvPr>
            <p:ph type="ftr" sz="quarter" idx="3"/>
          </p:nvPr>
        </p:nvSpPr>
        <p:spPr bwMode="auto">
          <a:xfrm>
            <a:off x="4165610" y="6248400"/>
            <a:ext cx="3860800" cy="457200"/>
          </a:xfrm>
          <a:prstGeom prst="rect">
            <a:avLst/>
          </a:prstGeom>
          <a:noFill/>
          <a:ln w="9525">
            <a:noFill/>
            <a:miter lim="800000"/>
            <a:headEnd/>
            <a:tailEnd/>
          </a:ln>
          <a:effectLst/>
        </p:spPr>
        <p:txBody>
          <a:bodyPr vert="horz" wrap="square" lIns="101434" tIns="50718" rIns="101434" bIns="50718" numCol="1" anchor="t" anchorCtr="0" compatLnSpc="1">
            <a:prstTxWarp prst="textNoShape">
              <a:avLst/>
            </a:prstTxWarp>
          </a:bodyPr>
          <a:lstStyle>
            <a:lvl1pPr algn="ctr" rtl="1" eaLnBrk="1" hangingPunct="1">
              <a:defRPr sz="1412">
                <a:solidFill>
                  <a:srgbClr val="000000"/>
                </a:solidFill>
              </a:defRPr>
            </a:lvl1pPr>
          </a:lstStyle>
          <a:p>
            <a:pPr>
              <a:defRPr/>
            </a:pPr>
            <a:endParaRPr lang="en-US">
              <a:latin typeface="Times New Roman" pitchFamily="18" charset="0"/>
            </a:endParaRPr>
          </a:p>
        </p:txBody>
      </p:sp>
      <p:sp>
        <p:nvSpPr>
          <p:cNvPr id="551942" name="Rectangle 6"/>
          <p:cNvSpPr>
            <a:spLocks noGrp="1" noChangeArrowheads="1"/>
          </p:cNvSpPr>
          <p:nvPr>
            <p:ph type="sldNum" sz="quarter" idx="4"/>
          </p:nvPr>
        </p:nvSpPr>
        <p:spPr bwMode="auto">
          <a:xfrm>
            <a:off x="914411" y="6248400"/>
            <a:ext cx="2540000" cy="457200"/>
          </a:xfrm>
          <a:prstGeom prst="rect">
            <a:avLst/>
          </a:prstGeom>
          <a:noFill/>
          <a:ln w="9525">
            <a:noFill/>
            <a:miter lim="800000"/>
            <a:headEnd/>
            <a:tailEnd/>
          </a:ln>
          <a:effectLst/>
        </p:spPr>
        <p:txBody>
          <a:bodyPr vert="horz" wrap="square" lIns="101434" tIns="50718" rIns="101434" bIns="50718" numCol="1" anchor="t" anchorCtr="0" compatLnSpc="1">
            <a:prstTxWarp prst="textNoShape">
              <a:avLst/>
            </a:prstTxWarp>
          </a:bodyPr>
          <a:lstStyle>
            <a:lvl1pPr algn="l" rtl="1" eaLnBrk="1" hangingPunct="1">
              <a:defRPr sz="1412">
                <a:solidFill>
                  <a:srgbClr val="000000"/>
                </a:solidFill>
                <a:cs typeface="Times New Roman" pitchFamily="18" charset="0"/>
              </a:defRPr>
            </a:lvl1pPr>
          </a:lstStyle>
          <a:p>
            <a:pPr>
              <a:defRPr/>
            </a:pPr>
            <a:fld id="{AD09EDA2-9F9F-44AD-B5E3-F423FFCED2D4}" type="slidenum">
              <a:rPr lang="he-IL">
                <a:latin typeface="Times New Roman" pitchFamily="18" charset="0"/>
              </a:rPr>
              <a:pPr>
                <a:defRPr/>
              </a:pPr>
              <a:t>‹#›</a:t>
            </a:fld>
            <a:endParaRPr lang="en-US">
              <a:latin typeface="Times New Roman" pitchFamily="18" charset="0"/>
            </a:endParaRPr>
          </a:p>
        </p:txBody>
      </p:sp>
      <p:sp>
        <p:nvSpPr>
          <p:cNvPr id="8" name="Rectangle 9"/>
          <p:cNvSpPr>
            <a:spLocks noChangeArrowheads="1"/>
          </p:cNvSpPr>
          <p:nvPr/>
        </p:nvSpPr>
        <p:spPr bwMode="auto">
          <a:xfrm rot="10800000" flipV="1">
            <a:off x="8940820" y="6568365"/>
            <a:ext cx="3251199" cy="21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82" tIns="44742" rIns="89482" bIns="44742" anchor="ctr">
            <a:spAutoFit/>
          </a:bodyPr>
          <a:lstStyle>
            <a:lvl1pPr eaLnBrk="0" hangingPunct="0">
              <a:defRPr sz="4000">
                <a:solidFill>
                  <a:schemeClr val="tx1"/>
                </a:solidFill>
                <a:latin typeface="Times New Roman" panose="02020603050405020304" pitchFamily="18" charset="0"/>
                <a:cs typeface="Arial" panose="020B0604020202020204" pitchFamily="34" charset="0"/>
              </a:defRPr>
            </a:lvl1pPr>
            <a:lvl2pPr marL="742950" indent="-285750" eaLnBrk="0" hangingPunct="0">
              <a:defRPr sz="4000">
                <a:solidFill>
                  <a:schemeClr val="tx1"/>
                </a:solidFill>
                <a:latin typeface="Times New Roman" panose="02020603050405020304" pitchFamily="18" charset="0"/>
                <a:cs typeface="Arial" panose="020B0604020202020204" pitchFamily="34" charset="0"/>
              </a:defRPr>
            </a:lvl2pPr>
            <a:lvl3pPr marL="1143000" indent="-228600" eaLnBrk="0" hangingPunct="0">
              <a:defRPr sz="4000">
                <a:solidFill>
                  <a:schemeClr val="tx1"/>
                </a:solidFill>
                <a:latin typeface="Times New Roman" panose="02020603050405020304" pitchFamily="18" charset="0"/>
                <a:cs typeface="Arial" panose="020B0604020202020204" pitchFamily="34" charset="0"/>
              </a:defRPr>
            </a:lvl3pPr>
            <a:lvl4pPr marL="1600200" indent="-228600" eaLnBrk="0" hangingPunct="0">
              <a:defRPr sz="4000">
                <a:solidFill>
                  <a:schemeClr val="tx1"/>
                </a:solidFill>
                <a:latin typeface="Times New Roman" panose="02020603050405020304" pitchFamily="18" charset="0"/>
                <a:cs typeface="Arial" panose="020B0604020202020204" pitchFamily="34" charset="0"/>
              </a:defRPr>
            </a:lvl4pPr>
            <a:lvl5pPr marL="2057400" indent="-228600" eaLnBrk="0" hangingPunct="0">
              <a:defRPr sz="4000">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sz="794" dirty="0">
                <a:solidFill>
                  <a:srgbClr val="313131"/>
                </a:solidFill>
                <a:latin typeface="Arial" panose="020B0604020202020204" pitchFamily="34" charset="0"/>
              </a:rPr>
              <a:t>   </a:t>
            </a:r>
            <a:endParaRPr lang="en-US" sz="3529" dirty="0">
              <a:solidFill>
                <a:srgbClr val="313131"/>
              </a:solidFill>
            </a:endParaRPr>
          </a:p>
        </p:txBody>
      </p:sp>
      <p:sp>
        <p:nvSpPr>
          <p:cNvPr id="9" name="Text Box 7"/>
          <p:cNvSpPr txBox="1">
            <a:spLocks noChangeArrowheads="1"/>
          </p:cNvSpPr>
          <p:nvPr/>
        </p:nvSpPr>
        <p:spPr bwMode="auto">
          <a:xfrm>
            <a:off x="10983045" y="6620335"/>
            <a:ext cx="625171" cy="10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a:defRPr/>
            </a:pPr>
            <a:r>
              <a:rPr lang="en-US" altLang="he-IL" sz="706" dirty="0">
                <a:solidFill>
                  <a:srgbClr val="7F7F7F"/>
                </a:solidFill>
                <a:latin typeface="Arial" pitchFamily="34" charset="0"/>
              </a:rPr>
              <a:t>© 2018 Deloitte</a:t>
            </a:r>
          </a:p>
        </p:txBody>
      </p:sp>
    </p:spTree>
    <p:extLst>
      <p:ext uri="{BB962C8B-B14F-4D97-AF65-F5344CB8AC3E}">
        <p14:creationId xmlns:p14="http://schemas.microsoft.com/office/powerpoint/2010/main" val="2193454436"/>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ransition spd="med">
    <p:fade/>
  </p:transition>
  <p:hf hdr="0" ftr="0" dt="0"/>
  <p:txStyles>
    <p:titleStyle>
      <a:lvl1pPr algn="l" rtl="1" eaLnBrk="1" fontAlgn="base" hangingPunct="1">
        <a:spcBef>
          <a:spcPct val="0"/>
        </a:spcBef>
        <a:spcAft>
          <a:spcPct val="0"/>
        </a:spcAft>
        <a:defRPr sz="2735">
          <a:solidFill>
            <a:srgbClr val="000066"/>
          </a:solidFill>
          <a:latin typeface="+mj-lt"/>
          <a:ea typeface="+mj-ea"/>
          <a:cs typeface="+mj-cs"/>
        </a:defRPr>
      </a:lvl1pPr>
      <a:lvl2pPr algn="l" rtl="1" eaLnBrk="1" fontAlgn="base" hangingPunct="1">
        <a:spcBef>
          <a:spcPct val="0"/>
        </a:spcBef>
        <a:spcAft>
          <a:spcPct val="0"/>
        </a:spcAft>
        <a:defRPr sz="2735">
          <a:solidFill>
            <a:srgbClr val="000066"/>
          </a:solidFill>
          <a:latin typeface="Times New Roman" pitchFamily="18" charset="0"/>
          <a:cs typeface="Arial" pitchFamily="34" charset="0"/>
        </a:defRPr>
      </a:lvl2pPr>
      <a:lvl3pPr algn="l" rtl="1" eaLnBrk="1" fontAlgn="base" hangingPunct="1">
        <a:spcBef>
          <a:spcPct val="0"/>
        </a:spcBef>
        <a:spcAft>
          <a:spcPct val="0"/>
        </a:spcAft>
        <a:defRPr sz="2735">
          <a:solidFill>
            <a:srgbClr val="000066"/>
          </a:solidFill>
          <a:latin typeface="Times New Roman" pitchFamily="18" charset="0"/>
          <a:cs typeface="Arial" pitchFamily="34" charset="0"/>
        </a:defRPr>
      </a:lvl3pPr>
      <a:lvl4pPr algn="l" rtl="1" eaLnBrk="1" fontAlgn="base" hangingPunct="1">
        <a:spcBef>
          <a:spcPct val="0"/>
        </a:spcBef>
        <a:spcAft>
          <a:spcPct val="0"/>
        </a:spcAft>
        <a:defRPr sz="2735">
          <a:solidFill>
            <a:srgbClr val="000066"/>
          </a:solidFill>
          <a:latin typeface="Times New Roman" pitchFamily="18" charset="0"/>
          <a:cs typeface="Arial" pitchFamily="34" charset="0"/>
        </a:defRPr>
      </a:lvl4pPr>
      <a:lvl5pPr algn="l" rtl="1" eaLnBrk="1" fontAlgn="base" hangingPunct="1">
        <a:spcBef>
          <a:spcPct val="0"/>
        </a:spcBef>
        <a:spcAft>
          <a:spcPct val="0"/>
        </a:spcAft>
        <a:defRPr sz="2735">
          <a:solidFill>
            <a:srgbClr val="000066"/>
          </a:solidFill>
          <a:latin typeface="Times New Roman" pitchFamily="18" charset="0"/>
          <a:cs typeface="Arial" pitchFamily="34" charset="0"/>
        </a:defRPr>
      </a:lvl5pPr>
      <a:lvl6pPr marL="447432" algn="l" rtl="1" eaLnBrk="1" fontAlgn="base" hangingPunct="1">
        <a:spcBef>
          <a:spcPct val="0"/>
        </a:spcBef>
        <a:spcAft>
          <a:spcPct val="0"/>
        </a:spcAft>
        <a:defRPr sz="2735">
          <a:solidFill>
            <a:srgbClr val="000066"/>
          </a:solidFill>
          <a:latin typeface="Times New Roman" pitchFamily="18" charset="0"/>
          <a:cs typeface="Arial" pitchFamily="34" charset="0"/>
        </a:defRPr>
      </a:lvl6pPr>
      <a:lvl7pPr marL="894859" algn="l" rtl="1" eaLnBrk="1" fontAlgn="base" hangingPunct="1">
        <a:spcBef>
          <a:spcPct val="0"/>
        </a:spcBef>
        <a:spcAft>
          <a:spcPct val="0"/>
        </a:spcAft>
        <a:defRPr sz="2735">
          <a:solidFill>
            <a:srgbClr val="000066"/>
          </a:solidFill>
          <a:latin typeface="Times New Roman" pitchFamily="18" charset="0"/>
          <a:cs typeface="Arial" pitchFamily="34" charset="0"/>
        </a:defRPr>
      </a:lvl7pPr>
      <a:lvl8pPr marL="1342289" algn="l" rtl="1" eaLnBrk="1" fontAlgn="base" hangingPunct="1">
        <a:spcBef>
          <a:spcPct val="0"/>
        </a:spcBef>
        <a:spcAft>
          <a:spcPct val="0"/>
        </a:spcAft>
        <a:defRPr sz="2735">
          <a:solidFill>
            <a:srgbClr val="000066"/>
          </a:solidFill>
          <a:latin typeface="Times New Roman" pitchFamily="18" charset="0"/>
          <a:cs typeface="Arial" pitchFamily="34" charset="0"/>
        </a:defRPr>
      </a:lvl8pPr>
      <a:lvl9pPr marL="1789718" algn="l" rtl="1" eaLnBrk="1" fontAlgn="base" hangingPunct="1">
        <a:spcBef>
          <a:spcPct val="0"/>
        </a:spcBef>
        <a:spcAft>
          <a:spcPct val="0"/>
        </a:spcAft>
        <a:defRPr sz="2735">
          <a:solidFill>
            <a:srgbClr val="000066"/>
          </a:solidFill>
          <a:latin typeface="Times New Roman" pitchFamily="18" charset="0"/>
          <a:cs typeface="Arial" pitchFamily="34" charset="0"/>
        </a:defRPr>
      </a:lvl9pPr>
    </p:titleStyle>
    <p:bodyStyle>
      <a:lvl1pPr marL="333587" indent="-333587" algn="r" rtl="1" eaLnBrk="1" fontAlgn="base" hangingPunct="1">
        <a:spcBef>
          <a:spcPct val="20000"/>
        </a:spcBef>
        <a:spcAft>
          <a:spcPct val="0"/>
        </a:spcAft>
        <a:buClr>
          <a:srgbClr val="336600"/>
        </a:buClr>
        <a:buChar char="•"/>
        <a:defRPr>
          <a:solidFill>
            <a:srgbClr val="000066"/>
          </a:solidFill>
          <a:latin typeface="+mn-lt"/>
          <a:ea typeface="+mn-ea"/>
          <a:cs typeface="+mn-cs"/>
        </a:defRPr>
      </a:lvl1pPr>
      <a:lvl2pPr marL="724847" indent="-277467" algn="r" rtl="1" eaLnBrk="1" fontAlgn="base" hangingPunct="1">
        <a:spcBef>
          <a:spcPct val="20000"/>
        </a:spcBef>
        <a:spcAft>
          <a:spcPct val="0"/>
        </a:spcAft>
        <a:buClr>
          <a:srgbClr val="336600"/>
        </a:buClr>
        <a:buChar char="–"/>
        <a:defRPr sz="2735">
          <a:solidFill>
            <a:srgbClr val="000066"/>
          </a:solidFill>
          <a:latin typeface="+mn-lt"/>
          <a:cs typeface="+mn-cs"/>
        </a:defRPr>
      </a:lvl2pPr>
      <a:lvl3pPr marL="1117668" indent="-221352" algn="r" rtl="1" eaLnBrk="1" fontAlgn="base" hangingPunct="1">
        <a:spcBef>
          <a:spcPct val="20000"/>
        </a:spcBef>
        <a:spcAft>
          <a:spcPct val="0"/>
        </a:spcAft>
        <a:buClr>
          <a:srgbClr val="336600"/>
        </a:buClr>
        <a:buChar char="•"/>
        <a:defRPr sz="2382">
          <a:solidFill>
            <a:srgbClr val="000066"/>
          </a:solidFill>
          <a:latin typeface="+mn-lt"/>
          <a:cs typeface="+mn-cs"/>
        </a:defRPr>
      </a:lvl3pPr>
      <a:lvl4pPr marL="1565046" indent="-221352" algn="r" rtl="1" eaLnBrk="1" fontAlgn="base" hangingPunct="1">
        <a:spcBef>
          <a:spcPct val="20000"/>
        </a:spcBef>
        <a:spcAft>
          <a:spcPct val="0"/>
        </a:spcAft>
        <a:buClr>
          <a:srgbClr val="336600"/>
        </a:buClr>
        <a:buChar char="–"/>
        <a:defRPr sz="1941">
          <a:solidFill>
            <a:srgbClr val="000066"/>
          </a:solidFill>
          <a:latin typeface="+mn-lt"/>
          <a:cs typeface="+mn-cs"/>
        </a:defRPr>
      </a:lvl4pPr>
      <a:lvl5pPr marL="2010866" indent="-221352" algn="r" rtl="1" eaLnBrk="1" fontAlgn="base" hangingPunct="1">
        <a:spcBef>
          <a:spcPct val="20000"/>
        </a:spcBef>
        <a:spcAft>
          <a:spcPct val="0"/>
        </a:spcAft>
        <a:buClr>
          <a:srgbClr val="336600"/>
        </a:buClr>
        <a:buChar char="»"/>
        <a:defRPr sz="1941">
          <a:solidFill>
            <a:srgbClr val="000066"/>
          </a:solidFill>
          <a:latin typeface="+mn-lt"/>
          <a:cs typeface="+mn-cs"/>
        </a:defRPr>
      </a:lvl5pPr>
      <a:lvl6pPr marL="2460864" indent="-223719" algn="r" rtl="1" eaLnBrk="1" fontAlgn="base" hangingPunct="1">
        <a:spcBef>
          <a:spcPct val="20000"/>
        </a:spcBef>
        <a:spcAft>
          <a:spcPct val="0"/>
        </a:spcAft>
        <a:buClr>
          <a:srgbClr val="336600"/>
        </a:buClr>
        <a:buChar char="»"/>
        <a:defRPr sz="1941">
          <a:solidFill>
            <a:srgbClr val="000066"/>
          </a:solidFill>
          <a:latin typeface="+mn-lt"/>
          <a:cs typeface="+mn-cs"/>
        </a:defRPr>
      </a:lvl6pPr>
      <a:lvl7pPr marL="2908291" indent="-223719" algn="r" rtl="1" eaLnBrk="1" fontAlgn="base" hangingPunct="1">
        <a:spcBef>
          <a:spcPct val="20000"/>
        </a:spcBef>
        <a:spcAft>
          <a:spcPct val="0"/>
        </a:spcAft>
        <a:buClr>
          <a:srgbClr val="336600"/>
        </a:buClr>
        <a:buChar char="»"/>
        <a:defRPr sz="1941">
          <a:solidFill>
            <a:srgbClr val="000066"/>
          </a:solidFill>
          <a:latin typeface="+mn-lt"/>
          <a:cs typeface="+mn-cs"/>
        </a:defRPr>
      </a:lvl7pPr>
      <a:lvl8pPr marL="3355714" indent="-223719" algn="r" rtl="1" eaLnBrk="1" fontAlgn="base" hangingPunct="1">
        <a:spcBef>
          <a:spcPct val="20000"/>
        </a:spcBef>
        <a:spcAft>
          <a:spcPct val="0"/>
        </a:spcAft>
        <a:buClr>
          <a:srgbClr val="336600"/>
        </a:buClr>
        <a:buChar char="»"/>
        <a:defRPr sz="1941">
          <a:solidFill>
            <a:srgbClr val="000066"/>
          </a:solidFill>
          <a:latin typeface="+mn-lt"/>
          <a:cs typeface="+mn-cs"/>
        </a:defRPr>
      </a:lvl8pPr>
      <a:lvl9pPr marL="3803147" indent="-223719" algn="r" rtl="1" eaLnBrk="1" fontAlgn="base" hangingPunct="1">
        <a:spcBef>
          <a:spcPct val="20000"/>
        </a:spcBef>
        <a:spcAft>
          <a:spcPct val="0"/>
        </a:spcAft>
        <a:buClr>
          <a:srgbClr val="336600"/>
        </a:buClr>
        <a:buChar char="»"/>
        <a:defRPr sz="1941">
          <a:solidFill>
            <a:srgbClr val="000066"/>
          </a:solidFill>
          <a:latin typeface="+mn-lt"/>
          <a:cs typeface="+mn-cs"/>
        </a:defRPr>
      </a:lvl9pPr>
    </p:bodyStyle>
    <p:otherStyle>
      <a:defPPr>
        <a:defRPr lang="he-IL"/>
      </a:defPPr>
      <a:lvl1pPr marL="0" algn="r" defTabSz="894859" rtl="1" eaLnBrk="1" latinLnBrk="0" hangingPunct="1">
        <a:defRPr sz="1764" kern="1200">
          <a:solidFill>
            <a:schemeClr val="tx1"/>
          </a:solidFill>
          <a:latin typeface="+mn-lt"/>
          <a:ea typeface="+mn-ea"/>
          <a:cs typeface="+mn-cs"/>
        </a:defRPr>
      </a:lvl1pPr>
      <a:lvl2pPr marL="447432" algn="r" defTabSz="894859" rtl="1" eaLnBrk="1" latinLnBrk="0" hangingPunct="1">
        <a:defRPr sz="1764" kern="1200">
          <a:solidFill>
            <a:schemeClr val="tx1"/>
          </a:solidFill>
          <a:latin typeface="+mn-lt"/>
          <a:ea typeface="+mn-ea"/>
          <a:cs typeface="+mn-cs"/>
        </a:defRPr>
      </a:lvl2pPr>
      <a:lvl3pPr marL="894859" algn="r" defTabSz="894859" rtl="1" eaLnBrk="1" latinLnBrk="0" hangingPunct="1">
        <a:defRPr sz="1764" kern="1200">
          <a:solidFill>
            <a:schemeClr val="tx1"/>
          </a:solidFill>
          <a:latin typeface="+mn-lt"/>
          <a:ea typeface="+mn-ea"/>
          <a:cs typeface="+mn-cs"/>
        </a:defRPr>
      </a:lvl3pPr>
      <a:lvl4pPr marL="1342289" algn="r" defTabSz="894859" rtl="1" eaLnBrk="1" latinLnBrk="0" hangingPunct="1">
        <a:defRPr sz="1764" kern="1200">
          <a:solidFill>
            <a:schemeClr val="tx1"/>
          </a:solidFill>
          <a:latin typeface="+mn-lt"/>
          <a:ea typeface="+mn-ea"/>
          <a:cs typeface="+mn-cs"/>
        </a:defRPr>
      </a:lvl4pPr>
      <a:lvl5pPr marL="1789718" algn="r" defTabSz="894859" rtl="1" eaLnBrk="1" latinLnBrk="0" hangingPunct="1">
        <a:defRPr sz="1764" kern="1200">
          <a:solidFill>
            <a:schemeClr val="tx1"/>
          </a:solidFill>
          <a:latin typeface="+mn-lt"/>
          <a:ea typeface="+mn-ea"/>
          <a:cs typeface="+mn-cs"/>
        </a:defRPr>
      </a:lvl5pPr>
      <a:lvl6pPr marL="2237140" algn="r" defTabSz="894859" rtl="1" eaLnBrk="1" latinLnBrk="0" hangingPunct="1">
        <a:defRPr sz="1764" kern="1200">
          <a:solidFill>
            <a:schemeClr val="tx1"/>
          </a:solidFill>
          <a:latin typeface="+mn-lt"/>
          <a:ea typeface="+mn-ea"/>
          <a:cs typeface="+mn-cs"/>
        </a:defRPr>
      </a:lvl6pPr>
      <a:lvl7pPr marL="2684574" algn="r" defTabSz="894859" rtl="1" eaLnBrk="1" latinLnBrk="0" hangingPunct="1">
        <a:defRPr sz="1764" kern="1200">
          <a:solidFill>
            <a:schemeClr val="tx1"/>
          </a:solidFill>
          <a:latin typeface="+mn-lt"/>
          <a:ea typeface="+mn-ea"/>
          <a:cs typeface="+mn-cs"/>
        </a:defRPr>
      </a:lvl7pPr>
      <a:lvl8pPr marL="3132005" algn="r" defTabSz="894859" rtl="1" eaLnBrk="1" latinLnBrk="0" hangingPunct="1">
        <a:defRPr sz="1764" kern="1200">
          <a:solidFill>
            <a:schemeClr val="tx1"/>
          </a:solidFill>
          <a:latin typeface="+mn-lt"/>
          <a:ea typeface="+mn-ea"/>
          <a:cs typeface="+mn-cs"/>
        </a:defRPr>
      </a:lvl8pPr>
      <a:lvl9pPr marL="3579430" algn="r" defTabSz="894859" rtl="1" eaLnBrk="1" latinLnBrk="0" hangingPunct="1">
        <a:defRPr sz="1764"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Title Placeholder 1"/>
          <p:cNvSpPr>
            <a:spLocks noGrp="1"/>
          </p:cNvSpPr>
          <p:nvPr>
            <p:ph type="title"/>
          </p:nvPr>
        </p:nvSpPr>
        <p:spPr bwMode="auto">
          <a:xfrm>
            <a:off x="143947" y="95253"/>
            <a:ext cx="3401484"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45" rIns="0" bIns="45645" numCol="1" anchor="t"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27651" name="Text Placeholder 2"/>
          <p:cNvSpPr>
            <a:spLocks noGrp="1"/>
          </p:cNvSpPr>
          <p:nvPr>
            <p:ph type="body" idx="1"/>
          </p:nvPr>
        </p:nvSpPr>
        <p:spPr bwMode="auto">
          <a:xfrm>
            <a:off x="143940" y="1125538"/>
            <a:ext cx="11904134"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he-IL" altLang="he-IL"/>
              <a:t>ערוך סגנונות טקסט של תבנית בסיס</a:t>
            </a:r>
          </a:p>
          <a:p>
            <a:pPr lvl="1"/>
            <a:r>
              <a:rPr lang="he-IL" altLang="he-IL"/>
              <a:t>רמה שניה</a:t>
            </a:r>
          </a:p>
          <a:p>
            <a:pPr lvl="2"/>
            <a:r>
              <a:rPr lang="he-IL" altLang="he-IL"/>
              <a:t>רמה שלישית</a:t>
            </a:r>
          </a:p>
          <a:p>
            <a:pPr lvl="3"/>
            <a:r>
              <a:rPr lang="he-IL" altLang="he-IL"/>
              <a:t>רמה רביעית</a:t>
            </a:r>
          </a:p>
          <a:p>
            <a:pPr lvl="4"/>
            <a:r>
              <a:rPr lang="he-IL" altLang="he-IL"/>
              <a:t>רמה חמישית</a:t>
            </a:r>
            <a:endParaRPr lang="en-US" altLang="he-IL"/>
          </a:p>
        </p:txBody>
      </p:sp>
      <p:sp>
        <p:nvSpPr>
          <p:cNvPr id="7" name="Text Box 7"/>
          <p:cNvSpPr txBox="1">
            <a:spLocks noChangeArrowheads="1"/>
          </p:cNvSpPr>
          <p:nvPr/>
        </p:nvSpPr>
        <p:spPr bwMode="auto">
          <a:xfrm>
            <a:off x="11294168" y="6624437"/>
            <a:ext cx="597920" cy="1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lvl="0" indent="0" algn="r" defTabSz="887513" rtl="1" eaLnBrk="0" fontAlgn="base" latinLnBrk="0" hangingPunct="0">
              <a:lnSpc>
                <a:spcPct val="100000"/>
              </a:lnSpc>
              <a:spcBef>
                <a:spcPct val="0"/>
              </a:spcBef>
              <a:spcAft>
                <a:spcPct val="0"/>
              </a:spcAft>
              <a:buClrTx/>
              <a:buSzTx/>
              <a:buFontTx/>
              <a:buNone/>
              <a:tabLst/>
              <a:defRPr/>
            </a:pPr>
            <a:r>
              <a:rPr kumimoji="0" lang="en-US" altLang="he-IL" sz="679" b="0" i="0" u="none" strike="noStrike" kern="1200" cap="none" spc="0" normalizeH="0" baseline="0" noProof="0" dirty="0">
                <a:ln>
                  <a:noFill/>
                </a:ln>
                <a:solidFill>
                  <a:srgbClr val="7F7F7F"/>
                </a:solidFill>
                <a:effectLst/>
                <a:uLnTx/>
                <a:uFillTx/>
                <a:latin typeface="Arial" pitchFamily="34" charset="0"/>
                <a:ea typeface="+mn-ea"/>
                <a:cs typeface="Arial" pitchFamily="34" charset="0"/>
              </a:rPr>
              <a:t>© 2017 Deloitte</a:t>
            </a:r>
          </a:p>
        </p:txBody>
      </p:sp>
      <p:sp>
        <p:nvSpPr>
          <p:cNvPr id="8" name="Rectangle 4"/>
          <p:cNvSpPr>
            <a:spLocks noGrp="1" noChangeArrowheads="1"/>
          </p:cNvSpPr>
          <p:nvPr>
            <p:ph type="sldNum" sz="quarter" idx="4"/>
          </p:nvPr>
        </p:nvSpPr>
        <p:spPr bwMode="auto">
          <a:xfrm>
            <a:off x="609600" y="6589763"/>
            <a:ext cx="2540000" cy="115901"/>
          </a:xfrm>
          <a:prstGeom prst="rect">
            <a:avLst/>
          </a:prstGeom>
          <a:noFill/>
          <a:ln w="9525" algn="ctr">
            <a:noFill/>
            <a:miter lim="800000"/>
            <a:headEnd/>
            <a:tailEnd/>
          </a:ln>
          <a:effectLst/>
        </p:spPr>
        <p:txBody>
          <a:bodyPr vert="horz" wrap="square" lIns="91160" tIns="45579" rIns="91160" bIns="45579" numCol="1" anchor="ctr" anchorCtr="0" compatLnSpc="1">
            <a:prstTxWarp prst="textNoShape">
              <a:avLst/>
            </a:prstTxWarp>
            <a:spAutoFit/>
          </a:bodyPr>
          <a:lstStyle>
            <a:lvl1pPr algn="l" rtl="0">
              <a:lnSpc>
                <a:spcPct val="20000"/>
              </a:lnSpc>
              <a:defRPr sz="776">
                <a:solidFill>
                  <a:srgbClr val="000066"/>
                </a:solidFill>
                <a:latin typeface="Arial" pitchFamily="34" charset="0"/>
                <a:cs typeface="Arial" pitchFamily="34" charset="0"/>
              </a:defRPr>
            </a:lvl1pPr>
          </a:lstStyle>
          <a:p>
            <a:pPr defTabSz="887513">
              <a:defRPr/>
            </a:pPr>
            <a:fld id="{C72A5F00-3948-4AFE-B390-735CD6FB9134}" type="slidenum">
              <a:rPr lang="he-IL" smtClean="0"/>
              <a:pPr defTabSz="887513">
                <a:defRPr/>
              </a:pPr>
              <a:t>‹#›</a:t>
            </a:fld>
            <a:endParaRPr lang="en-US"/>
          </a:p>
        </p:txBody>
      </p:sp>
    </p:spTree>
    <p:extLst>
      <p:ext uri="{BB962C8B-B14F-4D97-AF65-F5344CB8AC3E}">
        <p14:creationId xmlns:p14="http://schemas.microsoft.com/office/powerpoint/2010/main" val="1761966219"/>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 id="2147483833" r:id="rId23"/>
    <p:sldLayoutId id="2147483834" r:id="rId24"/>
    <p:sldLayoutId id="2147483835" r:id="rId25"/>
    <p:sldLayoutId id="2147483836" r:id="rId26"/>
    <p:sldLayoutId id="2147483837" r:id="rId27"/>
    <p:sldLayoutId id="2147483838" r:id="rId28"/>
    <p:sldLayoutId id="2147483839" r:id="rId29"/>
    <p:sldLayoutId id="2147483840" r:id="rId30"/>
    <p:sldLayoutId id="2147483841" r:id="rId31"/>
    <p:sldLayoutId id="2147483842" r:id="rId32"/>
    <p:sldLayoutId id="2147483844" r:id="rId33"/>
    <p:sldLayoutId id="2147483845" r:id="rId34"/>
    <p:sldLayoutId id="2147483846" r:id="rId35"/>
    <p:sldLayoutId id="2147483847" r:id="rId36"/>
    <p:sldLayoutId id="2147483848" r:id="rId37"/>
    <p:sldLayoutId id="2147483849" r:id="rId38"/>
    <p:sldLayoutId id="2147483850" r:id="rId39"/>
    <p:sldLayoutId id="2147483851" r:id="rId40"/>
    <p:sldLayoutId id="2147483852" r:id="rId41"/>
    <p:sldLayoutId id="2147483853" r:id="rId42"/>
    <p:sldLayoutId id="2147483854" r:id="rId43"/>
    <p:sldLayoutId id="2147483855" r:id="rId44"/>
    <p:sldLayoutId id="2147483856" r:id="rId45"/>
    <p:sldLayoutId id="2147483857" r:id="rId46"/>
    <p:sldLayoutId id="2147483858" r:id="rId47"/>
    <p:sldLayoutId id="2147483859" r:id="rId48"/>
    <p:sldLayoutId id="2147483860" r:id="rId49"/>
    <p:sldLayoutId id="2147483861" r:id="rId50"/>
    <p:sldLayoutId id="2147483862" r:id="rId51"/>
    <p:sldLayoutId id="2147483863" r:id="rId52"/>
    <p:sldLayoutId id="2147483864" r:id="rId53"/>
    <p:sldLayoutId id="2147483865" r:id="rId54"/>
    <p:sldLayoutId id="2147483866" r:id="rId55"/>
    <p:sldLayoutId id="2147483867" r:id="rId56"/>
    <p:sldLayoutId id="2147483868" r:id="rId57"/>
    <p:sldLayoutId id="2147483869" r:id="rId58"/>
    <p:sldLayoutId id="2147483870" r:id="rId59"/>
    <p:sldLayoutId id="2147483871" r:id="rId60"/>
    <p:sldLayoutId id="2147483872" r:id="rId61"/>
    <p:sldLayoutId id="2147483873" r:id="rId62"/>
    <p:sldLayoutId id="2147483875" r:id="rId63"/>
  </p:sldLayoutIdLst>
  <p:hf hdr="0" ftr="0" dt="0"/>
  <p:txStyles>
    <p:titleStyle>
      <a:lvl1pPr algn="l" rtl="1" eaLnBrk="1" fontAlgn="base" hangingPunct="1">
        <a:spcBef>
          <a:spcPct val="0"/>
        </a:spcBef>
        <a:spcAft>
          <a:spcPct val="0"/>
        </a:spcAft>
        <a:defRPr sz="970" b="1" kern="1200">
          <a:solidFill>
            <a:schemeClr val="tx2"/>
          </a:solidFill>
          <a:latin typeface="Arial" pitchFamily="34" charset="0"/>
          <a:ea typeface="+mj-ea"/>
          <a:cs typeface="Arial" pitchFamily="34" charset="0"/>
        </a:defRPr>
      </a:lvl1pPr>
      <a:lvl2pPr algn="l" rtl="1" eaLnBrk="1" fontAlgn="base" hangingPunct="1">
        <a:spcBef>
          <a:spcPct val="0"/>
        </a:spcBef>
        <a:spcAft>
          <a:spcPct val="0"/>
        </a:spcAft>
        <a:defRPr sz="970" b="1">
          <a:solidFill>
            <a:schemeClr val="tx2"/>
          </a:solidFill>
          <a:latin typeface="Arial" pitchFamily="34" charset="0"/>
          <a:cs typeface="Arial" pitchFamily="34" charset="0"/>
        </a:defRPr>
      </a:lvl2pPr>
      <a:lvl3pPr algn="l" rtl="1" eaLnBrk="1" fontAlgn="base" hangingPunct="1">
        <a:spcBef>
          <a:spcPct val="0"/>
        </a:spcBef>
        <a:spcAft>
          <a:spcPct val="0"/>
        </a:spcAft>
        <a:defRPr sz="970" b="1">
          <a:solidFill>
            <a:schemeClr val="tx2"/>
          </a:solidFill>
          <a:latin typeface="Arial" pitchFamily="34" charset="0"/>
          <a:cs typeface="Arial" pitchFamily="34" charset="0"/>
        </a:defRPr>
      </a:lvl3pPr>
      <a:lvl4pPr algn="l" rtl="1" eaLnBrk="1" fontAlgn="base" hangingPunct="1">
        <a:spcBef>
          <a:spcPct val="0"/>
        </a:spcBef>
        <a:spcAft>
          <a:spcPct val="0"/>
        </a:spcAft>
        <a:defRPr sz="970" b="1">
          <a:solidFill>
            <a:schemeClr val="tx2"/>
          </a:solidFill>
          <a:latin typeface="Arial" pitchFamily="34" charset="0"/>
          <a:cs typeface="Arial" pitchFamily="34" charset="0"/>
        </a:defRPr>
      </a:lvl4pPr>
      <a:lvl5pPr algn="l" rtl="1" eaLnBrk="1" fontAlgn="base" hangingPunct="1">
        <a:spcBef>
          <a:spcPct val="0"/>
        </a:spcBef>
        <a:spcAft>
          <a:spcPct val="0"/>
        </a:spcAft>
        <a:defRPr sz="970" b="1">
          <a:solidFill>
            <a:schemeClr val="tx2"/>
          </a:solidFill>
          <a:latin typeface="Arial" pitchFamily="34" charset="0"/>
          <a:cs typeface="Arial" pitchFamily="34" charset="0"/>
        </a:defRPr>
      </a:lvl5pPr>
      <a:lvl6pPr marL="443038" algn="l" rtl="1" eaLnBrk="1" fontAlgn="base" hangingPunct="1">
        <a:spcBef>
          <a:spcPct val="0"/>
        </a:spcBef>
        <a:spcAft>
          <a:spcPct val="0"/>
        </a:spcAft>
        <a:defRPr sz="970" b="1">
          <a:solidFill>
            <a:schemeClr val="tx2"/>
          </a:solidFill>
          <a:latin typeface="Arial" pitchFamily="34" charset="0"/>
          <a:cs typeface="Arial" pitchFamily="34" charset="0"/>
        </a:defRPr>
      </a:lvl6pPr>
      <a:lvl7pPr marL="886076" algn="l" rtl="1" eaLnBrk="1" fontAlgn="base" hangingPunct="1">
        <a:spcBef>
          <a:spcPct val="0"/>
        </a:spcBef>
        <a:spcAft>
          <a:spcPct val="0"/>
        </a:spcAft>
        <a:defRPr sz="970" b="1">
          <a:solidFill>
            <a:schemeClr val="tx2"/>
          </a:solidFill>
          <a:latin typeface="Arial" pitchFamily="34" charset="0"/>
          <a:cs typeface="Arial" pitchFamily="34" charset="0"/>
        </a:defRPr>
      </a:lvl7pPr>
      <a:lvl8pPr marL="1329115" algn="l" rtl="1" eaLnBrk="1" fontAlgn="base" hangingPunct="1">
        <a:spcBef>
          <a:spcPct val="0"/>
        </a:spcBef>
        <a:spcAft>
          <a:spcPct val="0"/>
        </a:spcAft>
        <a:defRPr sz="970" b="1">
          <a:solidFill>
            <a:schemeClr val="tx2"/>
          </a:solidFill>
          <a:latin typeface="Arial" pitchFamily="34" charset="0"/>
          <a:cs typeface="Arial" pitchFamily="34" charset="0"/>
        </a:defRPr>
      </a:lvl8pPr>
      <a:lvl9pPr marL="1772155" algn="l" rtl="1" eaLnBrk="1" fontAlgn="base" hangingPunct="1">
        <a:spcBef>
          <a:spcPct val="0"/>
        </a:spcBef>
        <a:spcAft>
          <a:spcPct val="0"/>
        </a:spcAft>
        <a:defRPr sz="970" b="1">
          <a:solidFill>
            <a:schemeClr val="tx2"/>
          </a:solidFill>
          <a:latin typeface="Arial" pitchFamily="34" charset="0"/>
          <a:cs typeface="Arial" pitchFamily="34" charset="0"/>
        </a:defRPr>
      </a:lvl9pPr>
    </p:titleStyle>
    <p:bodyStyle>
      <a:lvl1pPr algn="r" rtl="1" eaLnBrk="1" fontAlgn="base" hangingPunct="1">
        <a:spcBef>
          <a:spcPct val="0"/>
        </a:spcBef>
        <a:spcAft>
          <a:spcPts val="582"/>
        </a:spcAft>
        <a:buFont typeface="Arial" pitchFamily="34" charset="0"/>
        <a:defRPr sz="970" kern="1200">
          <a:solidFill>
            <a:schemeClr val="tx1"/>
          </a:solidFill>
          <a:latin typeface="Arial" pitchFamily="34" charset="0"/>
          <a:ea typeface="+mn-ea"/>
          <a:cs typeface="Arial" pitchFamily="34" charset="0"/>
        </a:defRPr>
      </a:lvl1pPr>
      <a:lvl2pPr marL="187677" indent="-187677" algn="r" rtl="1" eaLnBrk="1" fontAlgn="base" hangingPunct="1">
        <a:spcBef>
          <a:spcPct val="0"/>
        </a:spcBef>
        <a:spcAft>
          <a:spcPts val="582"/>
        </a:spcAft>
        <a:buFont typeface="Arial" pitchFamily="34" charset="0"/>
        <a:buChar char="•"/>
        <a:defRPr sz="970" kern="1200">
          <a:solidFill>
            <a:schemeClr val="tx1"/>
          </a:solidFill>
          <a:latin typeface="Arial" pitchFamily="34" charset="0"/>
          <a:ea typeface="+mn-ea"/>
          <a:cs typeface="Arial" pitchFamily="34" charset="0"/>
        </a:defRPr>
      </a:lvl2pPr>
      <a:lvl3pPr marL="433809" indent="-235364" algn="r" rtl="1" eaLnBrk="1" fontAlgn="base" hangingPunct="1">
        <a:spcBef>
          <a:spcPct val="0"/>
        </a:spcBef>
        <a:spcAft>
          <a:spcPts val="582"/>
        </a:spcAft>
        <a:buFont typeface="Arial" pitchFamily="34" charset="0"/>
        <a:buChar char="–"/>
        <a:defRPr sz="970" kern="1200">
          <a:solidFill>
            <a:schemeClr val="tx1"/>
          </a:solidFill>
          <a:latin typeface="Arial" pitchFamily="34" charset="0"/>
          <a:ea typeface="+mn-ea"/>
          <a:cs typeface="Arial" pitchFamily="34" charset="0"/>
        </a:defRPr>
      </a:lvl3pPr>
      <a:lvl4pPr marL="610717" indent="-176909" algn="r" rtl="1" eaLnBrk="1" fontAlgn="base" hangingPunct="1">
        <a:spcBef>
          <a:spcPct val="0"/>
        </a:spcBef>
        <a:spcAft>
          <a:spcPts val="582"/>
        </a:spcAft>
        <a:buFont typeface="Arial" pitchFamily="34" charset="0"/>
        <a:buChar char="▫"/>
        <a:defRPr sz="970" kern="1200">
          <a:solidFill>
            <a:schemeClr val="tx1"/>
          </a:solidFill>
          <a:latin typeface="Arial" pitchFamily="34" charset="0"/>
          <a:ea typeface="+mn-ea"/>
          <a:cs typeface="Arial" pitchFamily="34" charset="0"/>
        </a:defRPr>
      </a:lvl4pPr>
      <a:lvl5pPr marL="1993675" indent="-221520" algn="r" rtl="1" eaLnBrk="1" fontAlgn="base" hangingPunct="1">
        <a:spcBef>
          <a:spcPct val="20000"/>
        </a:spcBef>
        <a:spcAft>
          <a:spcPct val="0"/>
        </a:spcAft>
        <a:buFont typeface="Arial" pitchFamily="34" charset="0"/>
        <a:buChar char="»"/>
        <a:defRPr sz="1941" kern="1200">
          <a:solidFill>
            <a:schemeClr val="tx1"/>
          </a:solidFill>
          <a:latin typeface="Arial" pitchFamily="34" charset="0"/>
          <a:ea typeface="+mn-ea"/>
          <a:cs typeface="Arial" pitchFamily="34" charset="0"/>
        </a:defRPr>
      </a:lvl5pPr>
      <a:lvl6pPr marL="2436714" indent="-221520" algn="r" defTabSz="886076" rtl="1" eaLnBrk="1" latinLnBrk="0" hangingPunct="1">
        <a:spcBef>
          <a:spcPct val="20000"/>
        </a:spcBef>
        <a:buFont typeface="Arial" pitchFamily="34" charset="0"/>
        <a:buChar char="•"/>
        <a:defRPr sz="1941" kern="1200">
          <a:solidFill>
            <a:schemeClr val="tx1"/>
          </a:solidFill>
          <a:latin typeface="+mn-lt"/>
          <a:ea typeface="+mn-ea"/>
          <a:cs typeface="+mn-cs"/>
        </a:defRPr>
      </a:lvl6pPr>
      <a:lvl7pPr marL="2879750" indent="-221520" algn="r" defTabSz="886076" rtl="1" eaLnBrk="1" latinLnBrk="0" hangingPunct="1">
        <a:spcBef>
          <a:spcPct val="20000"/>
        </a:spcBef>
        <a:buFont typeface="Arial" pitchFamily="34" charset="0"/>
        <a:buChar char="•"/>
        <a:defRPr sz="1941" kern="1200">
          <a:solidFill>
            <a:schemeClr val="tx1"/>
          </a:solidFill>
          <a:latin typeface="+mn-lt"/>
          <a:ea typeface="+mn-ea"/>
          <a:cs typeface="+mn-cs"/>
        </a:defRPr>
      </a:lvl7pPr>
      <a:lvl8pPr marL="3322790" indent="-221520" algn="r" defTabSz="886076" rtl="1" eaLnBrk="1" latinLnBrk="0" hangingPunct="1">
        <a:spcBef>
          <a:spcPct val="20000"/>
        </a:spcBef>
        <a:buFont typeface="Arial" pitchFamily="34" charset="0"/>
        <a:buChar char="•"/>
        <a:defRPr sz="1941" kern="1200">
          <a:solidFill>
            <a:schemeClr val="tx1"/>
          </a:solidFill>
          <a:latin typeface="+mn-lt"/>
          <a:ea typeface="+mn-ea"/>
          <a:cs typeface="+mn-cs"/>
        </a:defRPr>
      </a:lvl8pPr>
      <a:lvl9pPr marL="3765828" indent="-221520" algn="r" defTabSz="886076" rtl="1"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he-IL"/>
      </a:defPPr>
      <a:lvl1pPr marL="0" algn="r" defTabSz="886076" rtl="1" eaLnBrk="1" latinLnBrk="0" hangingPunct="1">
        <a:defRPr sz="1747" kern="1200">
          <a:solidFill>
            <a:schemeClr val="tx1"/>
          </a:solidFill>
          <a:latin typeface="+mn-lt"/>
          <a:ea typeface="+mn-ea"/>
          <a:cs typeface="+mn-cs"/>
        </a:defRPr>
      </a:lvl1pPr>
      <a:lvl2pPr marL="443038" algn="r" defTabSz="886076" rtl="1" eaLnBrk="1" latinLnBrk="0" hangingPunct="1">
        <a:defRPr sz="1747" kern="1200">
          <a:solidFill>
            <a:schemeClr val="tx1"/>
          </a:solidFill>
          <a:latin typeface="+mn-lt"/>
          <a:ea typeface="+mn-ea"/>
          <a:cs typeface="+mn-cs"/>
        </a:defRPr>
      </a:lvl2pPr>
      <a:lvl3pPr marL="886076" algn="r" defTabSz="886076" rtl="1" eaLnBrk="1" latinLnBrk="0" hangingPunct="1">
        <a:defRPr sz="1747" kern="1200">
          <a:solidFill>
            <a:schemeClr val="tx1"/>
          </a:solidFill>
          <a:latin typeface="+mn-lt"/>
          <a:ea typeface="+mn-ea"/>
          <a:cs typeface="+mn-cs"/>
        </a:defRPr>
      </a:lvl3pPr>
      <a:lvl4pPr marL="1329115" algn="r" defTabSz="886076" rtl="1" eaLnBrk="1" latinLnBrk="0" hangingPunct="1">
        <a:defRPr sz="1747" kern="1200">
          <a:solidFill>
            <a:schemeClr val="tx1"/>
          </a:solidFill>
          <a:latin typeface="+mn-lt"/>
          <a:ea typeface="+mn-ea"/>
          <a:cs typeface="+mn-cs"/>
        </a:defRPr>
      </a:lvl4pPr>
      <a:lvl5pPr marL="1772155" algn="r" defTabSz="886076" rtl="1" eaLnBrk="1" latinLnBrk="0" hangingPunct="1">
        <a:defRPr sz="1747" kern="1200">
          <a:solidFill>
            <a:schemeClr val="tx1"/>
          </a:solidFill>
          <a:latin typeface="+mn-lt"/>
          <a:ea typeface="+mn-ea"/>
          <a:cs typeface="+mn-cs"/>
        </a:defRPr>
      </a:lvl5pPr>
      <a:lvl6pPr marL="2215188" algn="r" defTabSz="886076" rtl="1" eaLnBrk="1" latinLnBrk="0" hangingPunct="1">
        <a:defRPr sz="1747" kern="1200">
          <a:solidFill>
            <a:schemeClr val="tx1"/>
          </a:solidFill>
          <a:latin typeface="+mn-lt"/>
          <a:ea typeface="+mn-ea"/>
          <a:cs typeface="+mn-cs"/>
        </a:defRPr>
      </a:lvl6pPr>
      <a:lvl7pPr marL="2658234" algn="r" defTabSz="886076" rtl="1" eaLnBrk="1" latinLnBrk="0" hangingPunct="1">
        <a:defRPr sz="1747" kern="1200">
          <a:solidFill>
            <a:schemeClr val="tx1"/>
          </a:solidFill>
          <a:latin typeface="+mn-lt"/>
          <a:ea typeface="+mn-ea"/>
          <a:cs typeface="+mn-cs"/>
        </a:defRPr>
      </a:lvl7pPr>
      <a:lvl8pPr marL="3101269" algn="r" defTabSz="886076" rtl="1" eaLnBrk="1" latinLnBrk="0" hangingPunct="1">
        <a:defRPr sz="1747" kern="1200">
          <a:solidFill>
            <a:schemeClr val="tx1"/>
          </a:solidFill>
          <a:latin typeface="+mn-lt"/>
          <a:ea typeface="+mn-ea"/>
          <a:cs typeface="+mn-cs"/>
        </a:defRPr>
      </a:lvl8pPr>
      <a:lvl9pPr marL="3544307" algn="r" defTabSz="886076" rtl="1" eaLnBrk="1" latinLnBrk="0" hangingPunct="1">
        <a:defRPr sz="1747"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588" y="95281"/>
            <a:ext cx="3401627" cy="238105"/>
          </a:xfrm>
          <a:prstGeom prst="rect">
            <a:avLst/>
          </a:prstGeom>
        </p:spPr>
        <p:txBody>
          <a:bodyPr vert="horz" lIns="0" tIns="45652" rIns="0" bIns="45652" rtlCol="1" anchor="t" anchorCtr="0">
            <a:noAutofit/>
          </a:bodyPr>
          <a:lstStyle/>
          <a:p>
            <a:r>
              <a:rPr lang="he-IL"/>
              <a:t>לחץ כדי לערוך סגנון כותרת של תבנית בסיס</a:t>
            </a:r>
            <a:endParaRPr lang="he-IL" dirty="0"/>
          </a:p>
        </p:txBody>
      </p:sp>
      <p:sp>
        <p:nvSpPr>
          <p:cNvPr id="3" name="Text Placeholder 2"/>
          <p:cNvSpPr>
            <a:spLocks noGrp="1"/>
          </p:cNvSpPr>
          <p:nvPr>
            <p:ph type="body" idx="1"/>
          </p:nvPr>
        </p:nvSpPr>
        <p:spPr>
          <a:xfrm>
            <a:off x="144595" y="1125539"/>
            <a:ext cx="11902830" cy="5111750"/>
          </a:xfrm>
          <a:prstGeom prst="rect">
            <a:avLst/>
          </a:prstGeom>
        </p:spPr>
        <p:txBody>
          <a:bodyPr vert="horz" lIns="0" tIns="0" rIns="0" bIns="0" rtlCol="1" anchor="t" anchorCtr="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he-IL" dirty="0"/>
          </a:p>
        </p:txBody>
      </p:sp>
      <p:sp>
        <p:nvSpPr>
          <p:cNvPr id="7" name="Text Box 7"/>
          <p:cNvSpPr txBox="1">
            <a:spLocks noChangeArrowheads="1"/>
          </p:cNvSpPr>
          <p:nvPr/>
        </p:nvSpPr>
        <p:spPr bwMode="auto">
          <a:xfrm>
            <a:off x="11210141" y="6624437"/>
            <a:ext cx="597920" cy="1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lvl="0" indent="0" algn="r" defTabSz="887513" rtl="1" eaLnBrk="0" fontAlgn="base" latinLnBrk="0" hangingPunct="0">
              <a:lnSpc>
                <a:spcPct val="100000"/>
              </a:lnSpc>
              <a:spcBef>
                <a:spcPct val="0"/>
              </a:spcBef>
              <a:spcAft>
                <a:spcPct val="0"/>
              </a:spcAft>
              <a:buClrTx/>
              <a:buSzTx/>
              <a:buFontTx/>
              <a:buNone/>
              <a:tabLst/>
              <a:defRPr/>
            </a:pPr>
            <a:r>
              <a:rPr kumimoji="0" lang="en-US" altLang="he-IL" sz="679" b="0" i="0" u="none" strike="noStrike" kern="1200" cap="none" spc="0" normalizeH="0" baseline="0" noProof="0" dirty="0">
                <a:ln>
                  <a:noFill/>
                </a:ln>
                <a:solidFill>
                  <a:srgbClr val="7F7F7F"/>
                </a:solidFill>
                <a:effectLst/>
                <a:uLnTx/>
                <a:uFillTx/>
                <a:latin typeface="Arial" pitchFamily="34" charset="0"/>
                <a:ea typeface="+mn-ea"/>
                <a:cs typeface="Arial" pitchFamily="34" charset="0"/>
              </a:rPr>
              <a:t>© 2017 Deloitte</a:t>
            </a:r>
          </a:p>
        </p:txBody>
      </p:sp>
      <p:sp>
        <p:nvSpPr>
          <p:cNvPr id="6" name="Text Box 7"/>
          <p:cNvSpPr txBox="1">
            <a:spLocks noChangeArrowheads="1"/>
          </p:cNvSpPr>
          <p:nvPr/>
        </p:nvSpPr>
        <p:spPr bwMode="auto">
          <a:xfrm>
            <a:off x="143280" y="6624437"/>
            <a:ext cx="105798" cy="104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marL="0" marR="0" lvl="0" indent="0" algn="r" defTabSz="887513" rtl="1" eaLnBrk="0" fontAlgn="base" latinLnBrk="0" hangingPunct="0">
              <a:lnSpc>
                <a:spcPct val="100000"/>
              </a:lnSpc>
              <a:spcBef>
                <a:spcPct val="0"/>
              </a:spcBef>
              <a:spcAft>
                <a:spcPct val="0"/>
              </a:spcAft>
              <a:buClrTx/>
              <a:buSzTx/>
              <a:buFontTx/>
              <a:buNone/>
              <a:tabLst/>
              <a:defRPr/>
            </a:pPr>
            <a:fld id="{762F11CD-8D2D-4428-B691-911EE90C2A31}" type="slidenum">
              <a:rPr kumimoji="0" lang="en-US" altLang="he-IL" sz="679" b="0" i="0" u="none" strike="noStrike" kern="1200" cap="none" spc="0" normalizeH="0" baseline="0" noProof="0" smtClean="0">
                <a:ln>
                  <a:noFill/>
                </a:ln>
                <a:solidFill>
                  <a:srgbClr val="7F7F7F"/>
                </a:solidFill>
                <a:effectLst/>
                <a:uLnTx/>
                <a:uFillTx/>
                <a:latin typeface="Arial" pitchFamily="34" charset="0"/>
                <a:ea typeface="+mn-ea"/>
                <a:cs typeface="Arial" pitchFamily="34" charset="0"/>
              </a:rPr>
              <a:pPr marL="0" marR="0" lvl="0" indent="0" algn="r" defTabSz="887513" rtl="1" eaLnBrk="0" fontAlgn="base" latinLnBrk="0" hangingPunct="0">
                <a:lnSpc>
                  <a:spcPct val="100000"/>
                </a:lnSpc>
                <a:spcBef>
                  <a:spcPct val="0"/>
                </a:spcBef>
                <a:spcAft>
                  <a:spcPct val="0"/>
                </a:spcAft>
                <a:buClrTx/>
                <a:buSzTx/>
                <a:buFontTx/>
                <a:buNone/>
                <a:tabLst/>
                <a:defRPr/>
              </a:pPr>
              <a:t>‹#›</a:t>
            </a:fld>
            <a:endParaRPr kumimoji="0" lang="en-US" altLang="he-IL" sz="679" b="0" i="0" u="none" strike="noStrike" kern="1200" cap="none" spc="0" normalizeH="0" baseline="0" noProof="0" dirty="0">
              <a:ln>
                <a:noFill/>
              </a:ln>
              <a:solidFill>
                <a:srgbClr val="7F7F7F"/>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134206384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 id="2147483900" r:id="rId24"/>
    <p:sldLayoutId id="2147483901" r:id="rId25"/>
    <p:sldLayoutId id="2147483902" r:id="rId26"/>
    <p:sldLayoutId id="2147483903" r:id="rId27"/>
    <p:sldLayoutId id="2147483904" r:id="rId28"/>
    <p:sldLayoutId id="2147483905" r:id="rId29"/>
    <p:sldLayoutId id="2147483906" r:id="rId30"/>
    <p:sldLayoutId id="2147483907" r:id="rId31"/>
    <p:sldLayoutId id="2147483908" r:id="rId32"/>
    <p:sldLayoutId id="2147483909" r:id="rId33"/>
    <p:sldLayoutId id="2147483911" r:id="rId34"/>
    <p:sldLayoutId id="2147483912" r:id="rId35"/>
  </p:sldLayoutIdLst>
  <p:hf hdr="0" ftr="0" dt="0"/>
  <p:txStyles>
    <p:titleStyle>
      <a:lvl1pPr algn="l" defTabSz="886219" rtl="1" eaLnBrk="1" latinLnBrk="0" hangingPunct="1">
        <a:spcBef>
          <a:spcPct val="0"/>
        </a:spcBef>
        <a:buNone/>
        <a:defRPr sz="970" b="1" kern="1200">
          <a:solidFill>
            <a:schemeClr val="tx2"/>
          </a:solidFill>
          <a:latin typeface="Arial" pitchFamily="34" charset="0"/>
          <a:ea typeface="+mj-ea"/>
          <a:cs typeface="Arial" pitchFamily="34" charset="0"/>
        </a:defRPr>
      </a:lvl1pPr>
    </p:titleStyle>
    <p:bodyStyle>
      <a:lvl1pPr marL="0" indent="0" algn="r" defTabSz="886219" rtl="1" eaLnBrk="1" latinLnBrk="0" hangingPunct="1">
        <a:spcBef>
          <a:spcPts val="0"/>
        </a:spcBef>
        <a:spcAft>
          <a:spcPts val="582"/>
        </a:spcAft>
        <a:buFont typeface="Arial" pitchFamily="34" charset="0"/>
        <a:buNone/>
        <a:defRPr sz="970" kern="1200">
          <a:solidFill>
            <a:schemeClr val="tx2"/>
          </a:solidFill>
          <a:latin typeface="Arial" pitchFamily="34" charset="0"/>
          <a:ea typeface="+mn-ea"/>
          <a:cs typeface="Arial" pitchFamily="34" charset="0"/>
        </a:defRPr>
      </a:lvl1pPr>
      <a:lvl2pPr marL="187707" indent="-187707" algn="r" defTabSz="886219" rtl="1" eaLnBrk="1" latinLnBrk="0" hangingPunct="1">
        <a:spcBef>
          <a:spcPts val="0"/>
        </a:spcBef>
        <a:spcAft>
          <a:spcPts val="582"/>
        </a:spcAft>
        <a:buFont typeface="Arial" pitchFamily="34" charset="0"/>
        <a:buChar char="•"/>
        <a:defRPr sz="970" kern="1200">
          <a:solidFill>
            <a:schemeClr val="tx2"/>
          </a:solidFill>
          <a:latin typeface="Arial" pitchFamily="34" charset="0"/>
          <a:ea typeface="+mn-ea"/>
          <a:cs typeface="Arial" pitchFamily="34" charset="0"/>
        </a:defRPr>
      </a:lvl2pPr>
      <a:lvl3pPr marL="433879" indent="-235402" algn="r" defTabSz="886219" rtl="1" eaLnBrk="1" latinLnBrk="0" hangingPunct="1">
        <a:spcBef>
          <a:spcPts val="0"/>
        </a:spcBef>
        <a:spcAft>
          <a:spcPts val="582"/>
        </a:spcAft>
        <a:buFont typeface="Arial" pitchFamily="34" charset="0"/>
        <a:buChar char="–"/>
        <a:defRPr sz="970" kern="1200">
          <a:solidFill>
            <a:schemeClr val="tx2"/>
          </a:solidFill>
          <a:latin typeface="Arial" pitchFamily="34" charset="0"/>
          <a:ea typeface="+mn-ea"/>
          <a:cs typeface="Arial" pitchFamily="34" charset="0"/>
        </a:defRPr>
      </a:lvl3pPr>
      <a:lvl4pPr marL="610815" indent="-176938" algn="r" defTabSz="886219" rtl="1" eaLnBrk="1" latinLnBrk="0" hangingPunct="1">
        <a:spcBef>
          <a:spcPts val="0"/>
        </a:spcBef>
        <a:spcAft>
          <a:spcPts val="582"/>
        </a:spcAft>
        <a:buFont typeface="Arial" pitchFamily="34" charset="0"/>
        <a:buChar char="▫"/>
        <a:defRPr sz="970" kern="1200">
          <a:solidFill>
            <a:schemeClr val="tx2"/>
          </a:solidFill>
          <a:latin typeface="Arial" pitchFamily="34" charset="0"/>
          <a:ea typeface="+mn-ea"/>
          <a:cs typeface="Arial" pitchFamily="34" charset="0"/>
        </a:defRPr>
      </a:lvl4pPr>
      <a:lvl5pPr marL="1993993" indent="-221556" algn="r" defTabSz="886219" rtl="1" eaLnBrk="1" latinLnBrk="0" hangingPunct="1">
        <a:spcBef>
          <a:spcPct val="20000"/>
        </a:spcBef>
        <a:buFont typeface="Arial" pitchFamily="34" charset="0"/>
        <a:buChar char="»"/>
        <a:defRPr sz="1941" kern="1200">
          <a:solidFill>
            <a:schemeClr val="tx1"/>
          </a:solidFill>
          <a:latin typeface="Arial" pitchFamily="34" charset="0"/>
          <a:ea typeface="+mn-ea"/>
          <a:cs typeface="Arial" pitchFamily="34" charset="0"/>
        </a:defRPr>
      </a:lvl5pPr>
      <a:lvl6pPr marL="2437105" indent="-221556" algn="r" defTabSz="886219" rtl="1" eaLnBrk="1" latinLnBrk="0" hangingPunct="1">
        <a:spcBef>
          <a:spcPct val="20000"/>
        </a:spcBef>
        <a:buFont typeface="Arial" pitchFamily="34" charset="0"/>
        <a:buChar char="•"/>
        <a:defRPr sz="1941" kern="1200">
          <a:solidFill>
            <a:schemeClr val="tx1"/>
          </a:solidFill>
          <a:latin typeface="+mn-lt"/>
          <a:ea typeface="+mn-ea"/>
          <a:cs typeface="+mn-cs"/>
        </a:defRPr>
      </a:lvl6pPr>
      <a:lvl7pPr marL="2880213" indent="-221556" algn="r" defTabSz="886219" rtl="1" eaLnBrk="1" latinLnBrk="0" hangingPunct="1">
        <a:spcBef>
          <a:spcPct val="20000"/>
        </a:spcBef>
        <a:buFont typeface="Arial" pitchFamily="34" charset="0"/>
        <a:buChar char="•"/>
        <a:defRPr sz="1941" kern="1200">
          <a:solidFill>
            <a:schemeClr val="tx1"/>
          </a:solidFill>
          <a:latin typeface="+mn-lt"/>
          <a:ea typeface="+mn-ea"/>
          <a:cs typeface="+mn-cs"/>
        </a:defRPr>
      </a:lvl7pPr>
      <a:lvl8pPr marL="3323322" indent="-221556" algn="r" defTabSz="886219" rtl="1" eaLnBrk="1" latinLnBrk="0" hangingPunct="1">
        <a:spcBef>
          <a:spcPct val="20000"/>
        </a:spcBef>
        <a:buFont typeface="Arial" pitchFamily="34" charset="0"/>
        <a:buChar char="•"/>
        <a:defRPr sz="1941" kern="1200">
          <a:solidFill>
            <a:schemeClr val="tx1"/>
          </a:solidFill>
          <a:latin typeface="+mn-lt"/>
          <a:ea typeface="+mn-ea"/>
          <a:cs typeface="+mn-cs"/>
        </a:defRPr>
      </a:lvl8pPr>
      <a:lvl9pPr marL="3766434" indent="-221556" algn="r" defTabSz="886219" rtl="1"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he-IL"/>
      </a:defPPr>
      <a:lvl1pPr marL="0" algn="r" defTabSz="886219" rtl="1" eaLnBrk="1" latinLnBrk="0" hangingPunct="1">
        <a:defRPr sz="1747" kern="1200">
          <a:solidFill>
            <a:schemeClr val="tx1"/>
          </a:solidFill>
          <a:latin typeface="+mn-lt"/>
          <a:ea typeface="+mn-ea"/>
          <a:cs typeface="+mn-cs"/>
        </a:defRPr>
      </a:lvl1pPr>
      <a:lvl2pPr marL="443111" algn="r" defTabSz="886219" rtl="1" eaLnBrk="1" latinLnBrk="0" hangingPunct="1">
        <a:defRPr sz="1747" kern="1200">
          <a:solidFill>
            <a:schemeClr val="tx1"/>
          </a:solidFill>
          <a:latin typeface="+mn-lt"/>
          <a:ea typeface="+mn-ea"/>
          <a:cs typeface="+mn-cs"/>
        </a:defRPr>
      </a:lvl2pPr>
      <a:lvl3pPr marL="886219" algn="r" defTabSz="886219" rtl="1" eaLnBrk="1" latinLnBrk="0" hangingPunct="1">
        <a:defRPr sz="1747" kern="1200">
          <a:solidFill>
            <a:schemeClr val="tx1"/>
          </a:solidFill>
          <a:latin typeface="+mn-lt"/>
          <a:ea typeface="+mn-ea"/>
          <a:cs typeface="+mn-cs"/>
        </a:defRPr>
      </a:lvl3pPr>
      <a:lvl4pPr marL="1329329" algn="r" defTabSz="886219" rtl="1" eaLnBrk="1" latinLnBrk="0" hangingPunct="1">
        <a:defRPr sz="1747" kern="1200">
          <a:solidFill>
            <a:schemeClr val="tx1"/>
          </a:solidFill>
          <a:latin typeface="+mn-lt"/>
          <a:ea typeface="+mn-ea"/>
          <a:cs typeface="+mn-cs"/>
        </a:defRPr>
      </a:lvl4pPr>
      <a:lvl5pPr marL="1772439" algn="r" defTabSz="886219" rtl="1" eaLnBrk="1" latinLnBrk="0" hangingPunct="1">
        <a:defRPr sz="1747" kern="1200">
          <a:solidFill>
            <a:schemeClr val="tx1"/>
          </a:solidFill>
          <a:latin typeface="+mn-lt"/>
          <a:ea typeface="+mn-ea"/>
          <a:cs typeface="+mn-cs"/>
        </a:defRPr>
      </a:lvl5pPr>
      <a:lvl6pPr marL="2215544" algn="r" defTabSz="886219" rtl="1" eaLnBrk="1" latinLnBrk="0" hangingPunct="1">
        <a:defRPr sz="1747" kern="1200">
          <a:solidFill>
            <a:schemeClr val="tx1"/>
          </a:solidFill>
          <a:latin typeface="+mn-lt"/>
          <a:ea typeface="+mn-ea"/>
          <a:cs typeface="+mn-cs"/>
        </a:defRPr>
      </a:lvl6pPr>
      <a:lvl7pPr marL="2658660" algn="r" defTabSz="886219" rtl="1" eaLnBrk="1" latinLnBrk="0" hangingPunct="1">
        <a:defRPr sz="1747" kern="1200">
          <a:solidFill>
            <a:schemeClr val="tx1"/>
          </a:solidFill>
          <a:latin typeface="+mn-lt"/>
          <a:ea typeface="+mn-ea"/>
          <a:cs typeface="+mn-cs"/>
        </a:defRPr>
      </a:lvl7pPr>
      <a:lvl8pPr marL="3101767" algn="r" defTabSz="886219" rtl="1" eaLnBrk="1" latinLnBrk="0" hangingPunct="1">
        <a:defRPr sz="1747" kern="1200">
          <a:solidFill>
            <a:schemeClr val="tx1"/>
          </a:solidFill>
          <a:latin typeface="+mn-lt"/>
          <a:ea typeface="+mn-ea"/>
          <a:cs typeface="+mn-cs"/>
        </a:defRPr>
      </a:lvl8pPr>
      <a:lvl9pPr marL="3544875" algn="r" defTabSz="886219" rtl="1" eaLnBrk="1" latinLnBrk="0" hangingPunct="1">
        <a:defRPr sz="1747"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5"/>
            </p:custDataLs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12306" name="think-cell Slide" r:id="rId46" imgW="270" imgH="270" progId="TCLayout.ActiveDocument.1">
                  <p:embed/>
                </p:oleObj>
              </mc:Choice>
              <mc:Fallback>
                <p:oleObj name="think-cell Slide" r:id="rId46" imgW="270" imgH="270" progId="TCLayout.ActiveDocument.1">
                  <p:embed/>
                  <p:pic>
                    <p:nvPicPr>
                      <p:cNvPr id="4" name="Object 3" hidden="1"/>
                      <p:cNvPicPr/>
                      <p:nvPr/>
                    </p:nvPicPr>
                    <p:blipFill>
                      <a:blip r:embed="rId47"/>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2" y="317501"/>
            <a:ext cx="11188700" cy="692150"/>
          </a:xfrm>
          <a:prstGeom prst="rect">
            <a:avLst/>
          </a:prstGeom>
        </p:spPr>
        <p:txBody>
          <a:bodyPr vert="horz" lIns="0" tIns="0" rIns="0" bIns="0" rtlCol="0" anchor="t" anchorCtr="0">
            <a:noAutofit/>
          </a:bodyPr>
          <a:lstStyle/>
          <a:p>
            <a:r>
              <a:rPr lang="he-IL" noProof="0"/>
              <a:t>לחץ כדי לערוך סגנון כותרת של תבנית בסיס</a:t>
            </a:r>
            <a:endParaRPr lang="en-US" noProof="0" dirty="0"/>
          </a:p>
        </p:txBody>
      </p:sp>
      <p:sp>
        <p:nvSpPr>
          <p:cNvPr id="19" name="Text Placeholder 18"/>
          <p:cNvSpPr>
            <a:spLocks noGrp="1"/>
          </p:cNvSpPr>
          <p:nvPr>
            <p:ph type="body" idx="1"/>
          </p:nvPr>
        </p:nvSpPr>
        <p:spPr>
          <a:xfrm>
            <a:off x="501651" y="1665289"/>
            <a:ext cx="11188700" cy="4716462"/>
          </a:xfrm>
          <a:prstGeom prst="rect">
            <a:avLst/>
          </a:prstGeom>
        </p:spPr>
        <p:txBody>
          <a:bodyPr vert="horz" lIns="0" tIns="0" rIns="0" bIns="0" rtlCol="0">
            <a:noAutofit/>
          </a:bodyPr>
          <a:lstStyle/>
          <a:p>
            <a:pPr lvl="0"/>
            <a:r>
              <a:rPr lang="he-IL" noProof="0"/>
              <a:t>לחץ כדי לערוך סגנונות טקסט של תבנית בסיס</a:t>
            </a:r>
          </a:p>
          <a:p>
            <a:pPr lvl="1"/>
            <a:r>
              <a:rPr lang="he-IL" noProof="0"/>
              <a:t>רמה שנייה</a:t>
            </a:r>
          </a:p>
          <a:p>
            <a:pPr lvl="2"/>
            <a:r>
              <a:rPr lang="he-IL" noProof="0"/>
              <a:t>רמה שלישית</a:t>
            </a:r>
          </a:p>
          <a:p>
            <a:pPr lvl="3"/>
            <a:r>
              <a:rPr lang="he-IL" noProof="0"/>
              <a:t>רמה רביעית</a:t>
            </a:r>
          </a:p>
          <a:p>
            <a:pPr lvl="4"/>
            <a:r>
              <a:rPr lang="he-IL" noProof="0"/>
              <a:t>רמה חמישית</a:t>
            </a:r>
            <a:endParaRPr lang="en-US" noProof="0" dirty="0"/>
          </a:p>
        </p:txBody>
      </p:sp>
      <p:sp>
        <p:nvSpPr>
          <p:cNvPr id="8" name="Rectangle 5"/>
          <p:cNvSpPr>
            <a:spLocks noChangeArrowheads="1"/>
          </p:cNvSpPr>
          <p:nvPr/>
        </p:nvSpPr>
        <p:spPr bwMode="auto">
          <a:xfrm>
            <a:off x="8926924" y="6609907"/>
            <a:ext cx="3083983" cy="142875"/>
          </a:xfrm>
          <a:prstGeom prst="rect">
            <a:avLst/>
          </a:prstGeom>
          <a:noFill/>
          <a:ln w="25400" algn="ctr">
            <a:noFill/>
            <a:miter lim="800000"/>
            <a:headEnd/>
            <a:tailEnd/>
          </a:ln>
        </p:spPr>
        <p:txBody>
          <a:bodyPr lIns="0" tIns="0" rIns="0" bIns="0"/>
          <a:lstStyle/>
          <a:p>
            <a:pPr rtl="0">
              <a:lnSpc>
                <a:spcPts val="1044"/>
              </a:lnSpc>
              <a:defRPr/>
            </a:pPr>
            <a:r>
              <a:rPr lang="en-US" sz="776" dirty="0">
                <a:solidFill>
                  <a:schemeClr val="tx1"/>
                </a:solidFill>
                <a:latin typeface="+mj-lt"/>
              </a:rPr>
              <a:t>© 2018 Brightman Almagor Zohar &amp; Co.</a:t>
            </a:r>
          </a:p>
        </p:txBody>
      </p:sp>
    </p:spTree>
    <p:extLst>
      <p:ext uri="{BB962C8B-B14F-4D97-AF65-F5344CB8AC3E}">
        <p14:creationId xmlns:p14="http://schemas.microsoft.com/office/powerpoint/2010/main" val="687241937"/>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 id="2147483928" r:id="rId15"/>
    <p:sldLayoutId id="2147483929" r:id="rId16"/>
    <p:sldLayoutId id="2147483930" r:id="rId17"/>
    <p:sldLayoutId id="2147483931" r:id="rId18"/>
    <p:sldLayoutId id="2147483932" r:id="rId19"/>
    <p:sldLayoutId id="2147483933" r:id="rId20"/>
    <p:sldLayoutId id="2147483934" r:id="rId21"/>
    <p:sldLayoutId id="2147483935" r:id="rId22"/>
    <p:sldLayoutId id="2147483936" r:id="rId23"/>
    <p:sldLayoutId id="2147483937" r:id="rId24"/>
    <p:sldLayoutId id="2147483938" r:id="rId25"/>
    <p:sldLayoutId id="2147483939" r:id="rId26"/>
    <p:sldLayoutId id="2147483940" r:id="rId27"/>
    <p:sldLayoutId id="2147483941" r:id="rId28"/>
    <p:sldLayoutId id="2147483942" r:id="rId29"/>
    <p:sldLayoutId id="2147483943" r:id="rId30"/>
    <p:sldLayoutId id="2147483944" r:id="rId31"/>
    <p:sldLayoutId id="2147483945" r:id="rId32"/>
    <p:sldLayoutId id="2147483946" r:id="rId33"/>
    <p:sldLayoutId id="2147483947" r:id="rId34"/>
    <p:sldLayoutId id="2147483948" r:id="rId35"/>
    <p:sldLayoutId id="2147483949" r:id="rId36"/>
    <p:sldLayoutId id="2147483950" r:id="rId37"/>
    <p:sldLayoutId id="2147483951" r:id="rId38"/>
    <p:sldLayoutId id="2147483952" r:id="rId39"/>
    <p:sldLayoutId id="2147483953" r:id="rId40"/>
    <p:sldLayoutId id="2147483954" r:id="rId41"/>
    <p:sldLayoutId id="2147483955" r:id="rId42"/>
  </p:sldLayoutIdLst>
  <p:transition>
    <p:fade/>
  </p:transition>
  <p:hf hdr="0" ftr="0" dt="0"/>
  <p:txStyles>
    <p:titleStyle>
      <a:lvl1pPr algn="l" defTabSz="887513" rtl="1" eaLnBrk="1" latinLnBrk="0" hangingPunct="1">
        <a:spcBef>
          <a:spcPct val="0"/>
        </a:spcBef>
        <a:buNone/>
        <a:defRPr sz="1941" kern="1200">
          <a:solidFill>
            <a:schemeClr val="tx1"/>
          </a:solidFill>
          <a:latin typeface="+mj-lt"/>
          <a:ea typeface="+mj-ea"/>
          <a:cs typeface="+mj-cs"/>
        </a:defRPr>
      </a:lvl1pPr>
    </p:titleStyle>
    <p:bodyStyle>
      <a:lvl1pPr marL="0" indent="0" algn="r" defTabSz="887513" rtl="1" eaLnBrk="1" latinLnBrk="0" hangingPunct="1">
        <a:spcBef>
          <a:spcPts val="0"/>
        </a:spcBef>
        <a:spcAft>
          <a:spcPts val="970"/>
        </a:spcAft>
        <a:buSzPct val="100000"/>
        <a:buFont typeface="Arial" panose="020B0604020202020204" pitchFamily="34" charset="0"/>
        <a:buNone/>
        <a:defRPr sz="1165" b="0" kern="1200">
          <a:solidFill>
            <a:schemeClr val="tx1"/>
          </a:solidFill>
          <a:latin typeface="+mn-lt"/>
          <a:ea typeface="+mn-ea"/>
          <a:cs typeface="+mn-cs"/>
        </a:defRPr>
      </a:lvl1pPr>
      <a:lvl2pPr marL="0" indent="0" algn="r" defTabSz="887513" rtl="1" eaLnBrk="1" latinLnBrk="0" hangingPunct="1">
        <a:spcBef>
          <a:spcPts val="0"/>
        </a:spcBef>
        <a:spcAft>
          <a:spcPts val="970"/>
        </a:spcAft>
        <a:buClrTx/>
        <a:buSzPct val="100000"/>
        <a:buFont typeface="Arial"/>
        <a:buNone/>
        <a:defRPr lang="en-US" sz="1165" b="1" kern="1200" dirty="0" smtClean="0">
          <a:solidFill>
            <a:schemeClr val="tx1"/>
          </a:solidFill>
          <a:latin typeface="+mn-lt"/>
          <a:ea typeface="+mn-ea"/>
          <a:cs typeface="+mn-cs"/>
        </a:defRPr>
      </a:lvl2pPr>
      <a:lvl3pPr marL="171213" indent="-171213" algn="r" defTabSz="887513" rtl="1" eaLnBrk="1" latinLnBrk="0" hangingPunct="1">
        <a:spcBef>
          <a:spcPts val="0"/>
        </a:spcBef>
        <a:spcAft>
          <a:spcPts val="970"/>
        </a:spcAft>
        <a:buClrTx/>
        <a:buSzPct val="100000"/>
        <a:buFont typeface="Arial" panose="020B0604020202020204" pitchFamily="34" charset="0"/>
        <a:buChar char="•"/>
        <a:defRPr lang="en-US" sz="1165" kern="1200" dirty="0" smtClean="0">
          <a:solidFill>
            <a:schemeClr val="tx1"/>
          </a:solidFill>
          <a:latin typeface="+mn-lt"/>
          <a:ea typeface="+mn-ea"/>
          <a:cs typeface="+mn-cs"/>
        </a:defRPr>
      </a:lvl3pPr>
      <a:lvl4pPr marL="345920" indent="-171213" algn="r" defTabSz="887513" rtl="1" eaLnBrk="1" latinLnBrk="0" hangingPunct="1">
        <a:spcBef>
          <a:spcPts val="0"/>
        </a:spcBef>
        <a:spcAft>
          <a:spcPts val="970"/>
        </a:spcAft>
        <a:buClrTx/>
        <a:buSzPct val="100000"/>
        <a:buFont typeface="Verdana" panose="020B0604030504040204" pitchFamily="34" charset="0"/>
        <a:buChar char="−"/>
        <a:defRPr lang="en-US" sz="1165" kern="1200" baseline="0" dirty="0" smtClean="0">
          <a:solidFill>
            <a:schemeClr val="tx1"/>
          </a:solidFill>
          <a:latin typeface="+mn-lt"/>
          <a:ea typeface="+mn-ea"/>
          <a:cs typeface="+mn-cs"/>
        </a:defRPr>
      </a:lvl4pPr>
      <a:lvl5pPr marL="517134" indent="-171213" algn="r" defTabSz="775034" rtl="1" eaLnBrk="1" latinLnBrk="0" hangingPunct="1">
        <a:spcBef>
          <a:spcPts val="0"/>
        </a:spcBef>
        <a:spcAft>
          <a:spcPts val="970"/>
        </a:spcAft>
        <a:buClrTx/>
        <a:buSzPct val="100000"/>
        <a:buFont typeface="Verdana" panose="020B0604030504040204" pitchFamily="34" charset="0"/>
        <a:buChar char="−"/>
        <a:tabLst/>
        <a:defRPr lang="en-US" sz="1165" kern="1200" baseline="0" dirty="0" smtClean="0">
          <a:solidFill>
            <a:schemeClr val="tx1"/>
          </a:solidFill>
          <a:latin typeface="+mn-lt"/>
          <a:ea typeface="+mn-ea"/>
          <a:cs typeface="+mn-cs"/>
        </a:defRPr>
      </a:lvl5pPr>
      <a:lvl6pPr marL="517134" indent="-171213" algn="r" defTabSz="887513" rtl="1" eaLnBrk="1" latinLnBrk="0" hangingPunct="1">
        <a:spcBef>
          <a:spcPts val="0"/>
        </a:spcBef>
        <a:spcAft>
          <a:spcPts val="970"/>
        </a:spcAft>
        <a:buFont typeface="Verdana" panose="020B0604030504040204" pitchFamily="34" charset="0"/>
        <a:buChar char="−"/>
        <a:defRPr sz="1165" kern="1200" baseline="0">
          <a:solidFill>
            <a:schemeClr val="tx1"/>
          </a:solidFill>
          <a:latin typeface="+mn-lt"/>
          <a:ea typeface="+mn-ea"/>
          <a:cs typeface="+mn-cs"/>
        </a:defRPr>
      </a:lvl6pPr>
      <a:lvl7pPr marL="517134" indent="-171213" algn="r" defTabSz="887513" rtl="1" eaLnBrk="1" latinLnBrk="0" hangingPunct="1">
        <a:spcBef>
          <a:spcPts val="0"/>
        </a:spcBef>
        <a:spcAft>
          <a:spcPts val="970"/>
        </a:spcAft>
        <a:buFont typeface="Verdana" panose="020B0604030504040204" pitchFamily="34" charset="0"/>
        <a:buChar char="−"/>
        <a:defRPr sz="1165" kern="1200">
          <a:solidFill>
            <a:schemeClr val="tx1"/>
          </a:solidFill>
          <a:latin typeface="+mn-lt"/>
          <a:ea typeface="+mn-ea"/>
          <a:cs typeface="+mn-cs"/>
        </a:defRPr>
      </a:lvl7pPr>
      <a:lvl8pPr marL="517134" indent="-171213" algn="r" defTabSz="887513" rtl="1" eaLnBrk="1" latinLnBrk="0" hangingPunct="1">
        <a:spcBef>
          <a:spcPts val="0"/>
        </a:spcBef>
        <a:spcAft>
          <a:spcPts val="970"/>
        </a:spcAft>
        <a:buFont typeface="Verdana" panose="020B0604030504040204" pitchFamily="34" charset="0"/>
        <a:buChar char="−"/>
        <a:defRPr sz="1165" kern="1200" baseline="0">
          <a:solidFill>
            <a:schemeClr val="tx1"/>
          </a:solidFill>
          <a:latin typeface="+mn-lt"/>
          <a:ea typeface="+mn-ea"/>
          <a:cs typeface="+mn-cs"/>
        </a:defRPr>
      </a:lvl8pPr>
      <a:lvl9pPr marL="517134" indent="-171213" algn="r" defTabSz="887513" rtl="1" eaLnBrk="1" latinLnBrk="0" hangingPunct="1">
        <a:spcBef>
          <a:spcPts val="0"/>
        </a:spcBef>
        <a:spcAft>
          <a:spcPts val="970"/>
        </a:spcAft>
        <a:buFont typeface="Verdana" panose="020B0604030504040204" pitchFamily="34" charset="0"/>
        <a:buChar char="−"/>
        <a:defRPr sz="1165" kern="1200" baseline="0">
          <a:solidFill>
            <a:schemeClr val="tx1"/>
          </a:solidFill>
          <a:latin typeface="+mn-lt"/>
          <a:ea typeface="+mn-ea"/>
          <a:cs typeface="+mn-cs"/>
        </a:defRPr>
      </a:lvl9pPr>
    </p:bodyStyle>
    <p:otherStyle>
      <a:defPPr>
        <a:defRPr lang="en-US"/>
      </a:defPPr>
      <a:lvl1pPr marL="0" algn="r" defTabSz="887513" rtl="1" eaLnBrk="1" latinLnBrk="0" hangingPunct="1">
        <a:defRPr sz="1747" kern="1200">
          <a:solidFill>
            <a:schemeClr val="tx1"/>
          </a:solidFill>
          <a:latin typeface="+mn-lt"/>
          <a:ea typeface="+mn-ea"/>
          <a:cs typeface="+mn-cs"/>
        </a:defRPr>
      </a:lvl1pPr>
      <a:lvl2pPr marL="443756" algn="r" defTabSz="887513" rtl="1" eaLnBrk="1" latinLnBrk="0" hangingPunct="1">
        <a:defRPr sz="1747" kern="1200">
          <a:solidFill>
            <a:schemeClr val="tx1"/>
          </a:solidFill>
          <a:latin typeface="+mn-lt"/>
          <a:ea typeface="+mn-ea"/>
          <a:cs typeface="+mn-cs"/>
        </a:defRPr>
      </a:lvl2pPr>
      <a:lvl3pPr marL="887513" algn="r" defTabSz="887513" rtl="1" eaLnBrk="1" latinLnBrk="0" hangingPunct="1">
        <a:defRPr sz="1747" kern="1200">
          <a:solidFill>
            <a:schemeClr val="tx1"/>
          </a:solidFill>
          <a:latin typeface="+mn-lt"/>
          <a:ea typeface="+mn-ea"/>
          <a:cs typeface="+mn-cs"/>
        </a:defRPr>
      </a:lvl3pPr>
      <a:lvl4pPr marL="1331270" algn="r" defTabSz="887513" rtl="1" eaLnBrk="1" latinLnBrk="0" hangingPunct="1">
        <a:defRPr sz="1747" kern="1200">
          <a:solidFill>
            <a:schemeClr val="tx1"/>
          </a:solidFill>
          <a:latin typeface="+mn-lt"/>
          <a:ea typeface="+mn-ea"/>
          <a:cs typeface="+mn-cs"/>
        </a:defRPr>
      </a:lvl4pPr>
      <a:lvl5pPr marL="1775027" algn="r" defTabSz="887513" rtl="1" eaLnBrk="1" latinLnBrk="0" hangingPunct="1">
        <a:defRPr sz="1747" kern="1200">
          <a:solidFill>
            <a:schemeClr val="tx1"/>
          </a:solidFill>
          <a:latin typeface="+mn-lt"/>
          <a:ea typeface="+mn-ea"/>
          <a:cs typeface="+mn-cs"/>
        </a:defRPr>
      </a:lvl5pPr>
      <a:lvl6pPr marL="2218783" algn="r" defTabSz="887513" rtl="1" eaLnBrk="1" latinLnBrk="0" hangingPunct="1">
        <a:defRPr sz="1747" kern="1200">
          <a:solidFill>
            <a:schemeClr val="tx1"/>
          </a:solidFill>
          <a:latin typeface="+mn-lt"/>
          <a:ea typeface="+mn-ea"/>
          <a:cs typeface="+mn-cs"/>
        </a:defRPr>
      </a:lvl6pPr>
      <a:lvl7pPr marL="2662540" algn="r" defTabSz="887513" rtl="1" eaLnBrk="1" latinLnBrk="0" hangingPunct="1">
        <a:defRPr sz="1747" kern="1200">
          <a:solidFill>
            <a:schemeClr val="tx1"/>
          </a:solidFill>
          <a:latin typeface="+mn-lt"/>
          <a:ea typeface="+mn-ea"/>
          <a:cs typeface="+mn-cs"/>
        </a:defRPr>
      </a:lvl7pPr>
      <a:lvl8pPr marL="3106297" algn="r" defTabSz="887513" rtl="1" eaLnBrk="1" latinLnBrk="0" hangingPunct="1">
        <a:defRPr sz="1747" kern="1200">
          <a:solidFill>
            <a:schemeClr val="tx1"/>
          </a:solidFill>
          <a:latin typeface="+mn-lt"/>
          <a:ea typeface="+mn-ea"/>
          <a:cs typeface="+mn-cs"/>
        </a:defRPr>
      </a:lvl8pPr>
      <a:lvl9pPr marL="3550054" algn="r" defTabSz="887513" rtl="1" eaLnBrk="1" latinLnBrk="0" hangingPunct="1">
        <a:defRPr sz="1747"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4">
          <p15:clr>
            <a:srgbClr val="F26B43"/>
          </p15:clr>
        </p15:guide>
        <p15:guide id="2" orient="horz" pos="2160">
          <p15:clr>
            <a:srgbClr val="F26B43"/>
          </p15:clr>
        </p15:guide>
        <p15:guide id="3" orient="horz" pos="4020">
          <p15:clr>
            <a:srgbClr val="F26B43"/>
          </p15:clr>
        </p15:guide>
        <p15:guide id="4" pos="237">
          <p15:clr>
            <a:srgbClr val="F26B43"/>
          </p15:clr>
        </p15:guide>
        <p15:guide id="5" pos="5523">
          <p15:clr>
            <a:srgbClr val="F26B43"/>
          </p15:clr>
        </p15:guide>
        <p15:guide id="6" orient="horz" pos="1071">
          <p15:clr>
            <a:srgbClr val="F26B43"/>
          </p15:clr>
        </p15:guide>
        <p15:guide id="7" orient="horz" pos="200">
          <p15:clr>
            <a:srgbClr val="F26B43"/>
          </p15:clr>
        </p15:guide>
        <p15:guide id="8" orient="horz" pos="4080">
          <p15:clr>
            <a:srgbClr val="F26B43"/>
          </p15:clr>
        </p15:guide>
        <p15:guide id="9" pos="3721">
          <p15:clr>
            <a:srgbClr val="F26B43"/>
          </p15:clr>
        </p15:guide>
        <p15:guide id="10" orient="horz" pos="236">
          <p15:clr>
            <a:srgbClr val="F26B43"/>
          </p15:clr>
        </p15:guide>
        <p15:guide id="11" pos="1022">
          <p15:clr>
            <a:srgbClr val="F26B43"/>
          </p15:clr>
        </p15:guide>
        <p15:guide id="12" pos="1137">
          <p15:clr>
            <a:srgbClr val="F26B43"/>
          </p15:clr>
        </p15:guide>
        <p15:guide id="13" pos="1920">
          <p15:clr>
            <a:srgbClr val="F26B43"/>
          </p15:clr>
        </p15:guide>
        <p15:guide id="14" pos="2033">
          <p15:clr>
            <a:srgbClr val="F26B43"/>
          </p15:clr>
        </p15:guide>
        <p15:guide id="15" pos="4620">
          <p15:clr>
            <a:srgbClr val="F26B43"/>
          </p15:clr>
        </p15:guide>
        <p15:guide id="16" pos="2823">
          <p15:clr>
            <a:srgbClr val="F26B43"/>
          </p15:clr>
        </p15:guide>
        <p15:guide id="17" pos="2937">
          <p15:clr>
            <a:srgbClr val="F26B43"/>
          </p15:clr>
        </p15:guide>
        <p15:guide id="18" pos="2880">
          <p15:clr>
            <a:srgbClr val="F26B43"/>
          </p15:clr>
        </p15:guide>
        <p15:guide id="19" pos="4734">
          <p15:clr>
            <a:srgbClr val="F26B43"/>
          </p15:clr>
        </p15:guide>
        <p15:guide id="20" orient="horz" pos="1049">
          <p15:clr>
            <a:srgbClr val="F26B43"/>
          </p15:clr>
        </p15:guide>
        <p15:guide id="21" orient="horz" pos="6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graphicFrame>
        <p:nvGraphicFramePr>
          <p:cNvPr id="1026" name="AutoShape 95"/>
          <p:cNvGraphicFramePr>
            <a:graphicFrameLocks/>
          </p:cNvGraphicFramePr>
          <p:nvPr>
            <p:custDataLst>
              <p:tags r:id="rId8"/>
            </p:custDataLst>
          </p:nvPr>
        </p:nvGraphicFramePr>
        <p:xfrm>
          <a:off x="6" y="5"/>
          <a:ext cx="194318" cy="158251"/>
        </p:xfrm>
        <a:graphic>
          <a:graphicData uri="http://schemas.openxmlformats.org/presentationml/2006/ole">
            <mc:AlternateContent xmlns:mc="http://schemas.openxmlformats.org/markup-compatibility/2006">
              <mc:Choice xmlns:v="urn:schemas-microsoft-com:vml" Requires="v">
                <p:oleObj spid="_x0000_s3090" name="think-cell Slide" r:id="rId12" imgW="0" imgH="0" progId="">
                  <p:embed/>
                </p:oleObj>
              </mc:Choice>
              <mc:Fallback>
                <p:oleObj name="think-cell Slide" r:id="rId12" imgW="0" imgH="0" progId="">
                  <p:embed/>
                  <p:pic>
                    <p:nvPicPr>
                      <p:cNvPr id="1026" name="AutoShape 95"/>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 y="5"/>
                        <a:ext cx="194318" cy="1582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Slide Number Placeholder 9"/>
          <p:cNvSpPr>
            <a:spLocks noGrp="1"/>
          </p:cNvSpPr>
          <p:nvPr>
            <p:ph type="sldNum" sz="quarter" idx="4"/>
            <p:custDataLst>
              <p:tags r:id="rId9"/>
            </p:custDataLst>
          </p:nvPr>
        </p:nvSpPr>
        <p:spPr>
          <a:xfrm>
            <a:off x="554099" y="6554102"/>
            <a:ext cx="461745" cy="141064"/>
          </a:xfrm>
          <a:prstGeom prst="rect">
            <a:avLst/>
          </a:prstGeom>
        </p:spPr>
        <p:txBody>
          <a:bodyPr vert="horz" wrap="square" lIns="0" tIns="0" rIns="0" bIns="0" numCol="1" anchor="t" anchorCtr="0" compatLnSpc="1">
            <a:prstTxWarp prst="textNoShape">
              <a:avLst/>
            </a:prstTxWarp>
            <a:spAutoFit/>
          </a:bodyPr>
          <a:lstStyle>
            <a:lvl1pPr algn="l" rtl="0">
              <a:lnSpc>
                <a:spcPts val="1106"/>
              </a:lnSpc>
              <a:defRPr sz="882" b="1">
                <a:solidFill>
                  <a:srgbClr val="002776"/>
                </a:solidFill>
                <a:latin typeface="Arial" charset="0"/>
                <a:cs typeface="Arial" charset="0"/>
              </a:defRPr>
            </a:lvl1pPr>
          </a:lstStyle>
          <a:p>
            <a:pPr>
              <a:defRPr/>
            </a:pPr>
            <a:fld id="{9D63B5CF-7D67-4030-98A7-D25B9F3CB4FE}" type="slidenum">
              <a:rPr lang="en-US"/>
              <a:pPr>
                <a:defRPr/>
              </a:pPr>
              <a:t>‹#›</a:t>
            </a:fld>
            <a:endParaRPr lang="en-US" dirty="0"/>
          </a:p>
        </p:txBody>
      </p:sp>
      <p:sp>
        <p:nvSpPr>
          <p:cNvPr id="10" name="Footer Placeholder 10"/>
          <p:cNvSpPr>
            <a:spLocks noGrp="1"/>
          </p:cNvSpPr>
          <p:nvPr>
            <p:ph type="ftr" sz="quarter" idx="3"/>
            <p:custDataLst>
              <p:tags r:id="rId10"/>
            </p:custDataLst>
          </p:nvPr>
        </p:nvSpPr>
        <p:spPr>
          <a:xfrm>
            <a:off x="1029312" y="6554102"/>
            <a:ext cx="5756425" cy="141064"/>
          </a:xfrm>
          <a:prstGeom prst="rect">
            <a:avLst/>
          </a:prstGeom>
        </p:spPr>
        <p:txBody>
          <a:bodyPr vert="horz" wrap="square" lIns="0" tIns="0" rIns="0" bIns="0" numCol="1" anchor="t" anchorCtr="0" compatLnSpc="1">
            <a:prstTxWarp prst="textNoShape">
              <a:avLst/>
            </a:prstTxWarp>
            <a:spAutoFit/>
          </a:bodyPr>
          <a:lstStyle>
            <a:lvl1pPr algn="l" rtl="0">
              <a:lnSpc>
                <a:spcPts val="1106"/>
              </a:lnSpc>
              <a:defRPr sz="794">
                <a:solidFill>
                  <a:srgbClr val="002776"/>
                </a:solidFill>
                <a:latin typeface="Arial" charset="0"/>
                <a:cs typeface="Arial" charset="0"/>
              </a:defRPr>
            </a:lvl1pPr>
          </a:lstStyle>
          <a:p>
            <a:pPr>
              <a:defRPr/>
            </a:pPr>
            <a:endParaRPr lang="en-US" dirty="0"/>
          </a:p>
        </p:txBody>
      </p:sp>
      <p:sp>
        <p:nvSpPr>
          <p:cNvPr id="1031" name="Title Placeholder 1"/>
          <p:cNvSpPr>
            <a:spLocks noGrp="1"/>
          </p:cNvSpPr>
          <p:nvPr>
            <p:ph type="title"/>
            <p:custDataLst>
              <p:tags r:id="rId11"/>
            </p:custDataLst>
          </p:nvPr>
        </p:nvSpPr>
        <p:spPr bwMode="auto">
          <a:xfrm>
            <a:off x="529085" y="299696"/>
            <a:ext cx="11133833" cy="59519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a:t>לחץ כדי לערוך סגנון כותרת של תבנית בסיס</a:t>
            </a:r>
            <a:endParaRPr lang="en-US"/>
          </a:p>
        </p:txBody>
      </p:sp>
      <p:sp>
        <p:nvSpPr>
          <p:cNvPr id="9" name="Rectangle 5"/>
          <p:cNvSpPr>
            <a:spLocks noChangeArrowheads="1"/>
          </p:cNvSpPr>
          <p:nvPr/>
        </p:nvSpPr>
        <p:spPr bwMode="auto">
          <a:xfrm>
            <a:off x="8714081" y="6554199"/>
            <a:ext cx="3084074" cy="144247"/>
          </a:xfrm>
          <a:prstGeom prst="rect">
            <a:avLst/>
          </a:prstGeom>
          <a:noFill/>
          <a:ln w="25400" algn="ctr">
            <a:noFill/>
            <a:miter lim="800000"/>
            <a:headEnd/>
            <a:tailEnd/>
          </a:ln>
        </p:spPr>
        <p:txBody>
          <a:bodyPr lIns="0" tIns="0" rIns="0" bIns="0"/>
          <a:lstStyle/>
          <a:p>
            <a:pPr algn="r" defTabSz="892284">
              <a:lnSpc>
                <a:spcPts val="1059"/>
              </a:lnSpc>
              <a:defRPr/>
            </a:pPr>
            <a:r>
              <a:rPr lang="en-US" sz="794" dirty="0">
                <a:solidFill>
                  <a:srgbClr val="8C8C8C"/>
                </a:solidFill>
              </a:rPr>
              <a:t>  </a:t>
            </a:r>
          </a:p>
        </p:txBody>
      </p:sp>
      <p:sp>
        <p:nvSpPr>
          <p:cNvPr id="8" name="Text Box 7"/>
          <p:cNvSpPr txBox="1">
            <a:spLocks noChangeArrowheads="1"/>
          </p:cNvSpPr>
          <p:nvPr/>
        </p:nvSpPr>
        <p:spPr bwMode="auto">
          <a:xfrm>
            <a:off x="10983045" y="6620335"/>
            <a:ext cx="625171" cy="10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rtl="0">
              <a:defRPr/>
            </a:pPr>
            <a:r>
              <a:rPr lang="en-US" altLang="he-IL" sz="706" dirty="0">
                <a:solidFill>
                  <a:srgbClr val="7F7F7F"/>
                </a:solidFill>
                <a:latin typeface="Arial" pitchFamily="34" charset="0"/>
              </a:rPr>
              <a:t>© 2018 Deloitte</a:t>
            </a:r>
          </a:p>
        </p:txBody>
      </p:sp>
    </p:spTree>
    <p:extLst>
      <p:ext uri="{BB962C8B-B14F-4D97-AF65-F5344CB8AC3E}">
        <p14:creationId xmlns:p14="http://schemas.microsoft.com/office/powerpoint/2010/main" val="315000141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Lst>
  <p:hf hdr="0" ftr="0" dt="0"/>
  <p:txStyles>
    <p:titleStyle>
      <a:lvl1pPr algn="l" defTabSz="932590" rtl="1" eaLnBrk="1" fontAlgn="base" hangingPunct="1">
        <a:lnSpc>
          <a:spcPct val="106000"/>
        </a:lnSpc>
        <a:spcBef>
          <a:spcPct val="0"/>
        </a:spcBef>
        <a:spcAft>
          <a:spcPct val="0"/>
        </a:spcAft>
        <a:defRPr b="1" kern="1200">
          <a:solidFill>
            <a:schemeClr val="tx2"/>
          </a:solidFill>
          <a:latin typeface="+mj-lt"/>
          <a:ea typeface="+mj-ea"/>
          <a:cs typeface="+mj-cs"/>
        </a:defRPr>
      </a:lvl1pPr>
      <a:lvl2pPr algn="l" defTabSz="932590" rtl="1" eaLnBrk="1" fontAlgn="base" hangingPunct="1">
        <a:lnSpc>
          <a:spcPct val="106000"/>
        </a:lnSpc>
        <a:spcBef>
          <a:spcPct val="0"/>
        </a:spcBef>
        <a:spcAft>
          <a:spcPct val="0"/>
        </a:spcAft>
        <a:defRPr b="1">
          <a:solidFill>
            <a:schemeClr val="tx2"/>
          </a:solidFill>
          <a:latin typeface="Arial" charset="0"/>
        </a:defRPr>
      </a:lvl2pPr>
      <a:lvl3pPr algn="l" defTabSz="932590" rtl="1" eaLnBrk="1" fontAlgn="base" hangingPunct="1">
        <a:lnSpc>
          <a:spcPct val="106000"/>
        </a:lnSpc>
        <a:spcBef>
          <a:spcPct val="0"/>
        </a:spcBef>
        <a:spcAft>
          <a:spcPct val="0"/>
        </a:spcAft>
        <a:defRPr b="1">
          <a:solidFill>
            <a:schemeClr val="tx2"/>
          </a:solidFill>
          <a:latin typeface="Arial" charset="0"/>
        </a:defRPr>
      </a:lvl3pPr>
      <a:lvl4pPr algn="l" defTabSz="932590" rtl="1" eaLnBrk="1" fontAlgn="base" hangingPunct="1">
        <a:lnSpc>
          <a:spcPct val="106000"/>
        </a:lnSpc>
        <a:spcBef>
          <a:spcPct val="0"/>
        </a:spcBef>
        <a:spcAft>
          <a:spcPct val="0"/>
        </a:spcAft>
        <a:defRPr b="1">
          <a:solidFill>
            <a:schemeClr val="tx2"/>
          </a:solidFill>
          <a:latin typeface="Arial" charset="0"/>
        </a:defRPr>
      </a:lvl4pPr>
      <a:lvl5pPr algn="l" defTabSz="932590" rtl="1" eaLnBrk="1" fontAlgn="base" hangingPunct="1">
        <a:lnSpc>
          <a:spcPct val="106000"/>
        </a:lnSpc>
        <a:spcBef>
          <a:spcPct val="0"/>
        </a:spcBef>
        <a:spcAft>
          <a:spcPct val="0"/>
        </a:spcAft>
        <a:defRPr b="1">
          <a:solidFill>
            <a:schemeClr val="tx2"/>
          </a:solidFill>
          <a:latin typeface="Arial" charset="0"/>
        </a:defRPr>
      </a:lvl5pPr>
      <a:lvl6pPr marL="419285" algn="l" rtl="1" eaLnBrk="1" fontAlgn="base" hangingPunct="1">
        <a:spcBef>
          <a:spcPct val="0"/>
        </a:spcBef>
        <a:spcAft>
          <a:spcPct val="0"/>
        </a:spcAft>
        <a:defRPr sz="2294" b="1">
          <a:solidFill>
            <a:schemeClr val="accent1"/>
          </a:solidFill>
          <a:latin typeface="Arial" charset="0"/>
        </a:defRPr>
      </a:lvl6pPr>
      <a:lvl7pPr marL="838585" algn="l" rtl="1" eaLnBrk="1" fontAlgn="base" hangingPunct="1">
        <a:spcBef>
          <a:spcPct val="0"/>
        </a:spcBef>
        <a:spcAft>
          <a:spcPct val="0"/>
        </a:spcAft>
        <a:defRPr sz="2294" b="1">
          <a:solidFill>
            <a:schemeClr val="accent1"/>
          </a:solidFill>
          <a:latin typeface="Arial" charset="0"/>
        </a:defRPr>
      </a:lvl7pPr>
      <a:lvl8pPr marL="1257873" algn="l" rtl="1" eaLnBrk="1" fontAlgn="base" hangingPunct="1">
        <a:spcBef>
          <a:spcPct val="0"/>
        </a:spcBef>
        <a:spcAft>
          <a:spcPct val="0"/>
        </a:spcAft>
        <a:defRPr sz="2294" b="1">
          <a:solidFill>
            <a:schemeClr val="accent1"/>
          </a:solidFill>
          <a:latin typeface="Arial" charset="0"/>
        </a:defRPr>
      </a:lvl8pPr>
      <a:lvl9pPr marL="1677165" algn="l" rtl="1" eaLnBrk="1" fontAlgn="base" hangingPunct="1">
        <a:spcBef>
          <a:spcPct val="0"/>
        </a:spcBef>
        <a:spcAft>
          <a:spcPct val="0"/>
        </a:spcAft>
        <a:defRPr sz="2294" b="1">
          <a:solidFill>
            <a:schemeClr val="accent1"/>
          </a:solidFill>
          <a:latin typeface="Arial" charset="0"/>
        </a:defRPr>
      </a:lvl9pPr>
    </p:titleStyle>
    <p:bodyStyle>
      <a:lvl1pPr marL="348854" indent="-348854" algn="r" defTabSz="932590" rtl="1" eaLnBrk="1" fontAlgn="base" hangingPunct="1">
        <a:lnSpc>
          <a:spcPct val="106000"/>
        </a:lnSpc>
        <a:spcBef>
          <a:spcPts val="1323"/>
        </a:spcBef>
        <a:spcAft>
          <a:spcPct val="0"/>
        </a:spcAft>
        <a:buFont typeface="Arial" pitchFamily="34" charset="0"/>
        <a:defRPr lang="en-US" sz="1412" kern="1200" dirty="0">
          <a:solidFill>
            <a:schemeClr val="tx2"/>
          </a:solidFill>
          <a:latin typeface="+mn-lt"/>
          <a:ea typeface="+mn-ea"/>
          <a:cs typeface="+mn-cs"/>
        </a:defRPr>
      </a:lvl1pPr>
      <a:lvl2pPr marL="184846" indent="-184846" algn="r" defTabSz="932590" rtl="1" eaLnBrk="1" fontAlgn="base" hangingPunct="1">
        <a:lnSpc>
          <a:spcPct val="106000"/>
        </a:lnSpc>
        <a:spcBef>
          <a:spcPts val="1323"/>
        </a:spcBef>
        <a:spcAft>
          <a:spcPct val="0"/>
        </a:spcAft>
        <a:buFont typeface="Arial" pitchFamily="34" charset="0"/>
        <a:buChar char="•"/>
        <a:defRPr lang="en-US" sz="1412" kern="1200" dirty="0">
          <a:solidFill>
            <a:schemeClr val="tx2"/>
          </a:solidFill>
          <a:latin typeface="+mn-lt"/>
          <a:ea typeface="+mj-ea"/>
          <a:cs typeface="+mj-cs"/>
        </a:defRPr>
      </a:lvl2pPr>
      <a:lvl3pPr marL="362748" indent="-177903" algn="r" defTabSz="932590" rtl="1" eaLnBrk="1" fontAlgn="base" hangingPunct="1">
        <a:lnSpc>
          <a:spcPct val="106000"/>
        </a:lnSpc>
        <a:spcBef>
          <a:spcPts val="562"/>
        </a:spcBef>
        <a:spcAft>
          <a:spcPct val="0"/>
        </a:spcAft>
        <a:buFont typeface="Arial" pitchFamily="34" charset="0"/>
        <a:buChar char="‒"/>
        <a:defRPr lang="en-US" sz="1147" kern="1200" dirty="0">
          <a:solidFill>
            <a:schemeClr val="tx2"/>
          </a:solidFill>
          <a:latin typeface="+mn-lt"/>
          <a:ea typeface="+mj-ea"/>
          <a:cs typeface="+mj-cs"/>
        </a:defRPr>
      </a:lvl3pPr>
      <a:lvl4pPr marL="550380" indent="-184846" algn="r" defTabSz="932590" rtl="1" eaLnBrk="1" fontAlgn="base" hangingPunct="1">
        <a:lnSpc>
          <a:spcPct val="106000"/>
        </a:lnSpc>
        <a:spcBef>
          <a:spcPts val="562"/>
        </a:spcBef>
        <a:spcAft>
          <a:spcPct val="0"/>
        </a:spcAft>
        <a:buFont typeface="Arial" pitchFamily="34" charset="0"/>
        <a:buChar char="•"/>
        <a:defRPr lang="en-US" sz="1147" kern="1200" dirty="0">
          <a:solidFill>
            <a:schemeClr val="tx2"/>
          </a:solidFill>
          <a:latin typeface="+mn-lt"/>
          <a:ea typeface="+mj-ea"/>
          <a:cs typeface="+mj-cs"/>
        </a:defRPr>
      </a:lvl4pPr>
      <a:lvl5pPr marL="725500" indent="-173733" algn="r" defTabSz="932590" rtl="1" eaLnBrk="1" fontAlgn="base" hangingPunct="1">
        <a:lnSpc>
          <a:spcPct val="106000"/>
        </a:lnSpc>
        <a:spcBef>
          <a:spcPts val="562"/>
        </a:spcBef>
        <a:spcAft>
          <a:spcPct val="0"/>
        </a:spcAft>
        <a:buFont typeface="Arial" pitchFamily="34" charset="0"/>
        <a:buChar char="‒"/>
        <a:defRPr lang="en-GB" sz="1147" kern="1200" dirty="0">
          <a:solidFill>
            <a:schemeClr val="tx2"/>
          </a:solidFill>
          <a:latin typeface="+mn-lt"/>
          <a:ea typeface="+mj-ea"/>
          <a:cs typeface="+mj-cs"/>
        </a:defRPr>
      </a:lvl5pPr>
      <a:lvl6pPr marL="821116" indent="-167433" algn="r" defTabSz="838585" rtl="1" eaLnBrk="1" latinLnBrk="0" hangingPunct="1">
        <a:spcBef>
          <a:spcPts val="0"/>
        </a:spcBef>
        <a:spcAft>
          <a:spcPts val="277"/>
        </a:spcAft>
        <a:buFont typeface="Arial" pitchFamily="34" charset="0"/>
        <a:buChar char="•"/>
        <a:defRPr sz="1500" kern="1200" baseline="0">
          <a:solidFill>
            <a:schemeClr val="accent1"/>
          </a:solidFill>
          <a:latin typeface="+mn-lt"/>
          <a:ea typeface="+mn-ea"/>
          <a:cs typeface="+mn-cs"/>
        </a:defRPr>
      </a:lvl6pPr>
      <a:lvl7pPr marL="989996" indent="-168888" algn="r" defTabSz="838585" rtl="1" eaLnBrk="1" latinLnBrk="0" hangingPunct="1">
        <a:spcBef>
          <a:spcPts val="0"/>
        </a:spcBef>
        <a:spcAft>
          <a:spcPts val="277"/>
        </a:spcAft>
        <a:buFont typeface="Arial" pitchFamily="34" charset="0"/>
        <a:buChar char="‒"/>
        <a:defRPr sz="1235" kern="1200">
          <a:solidFill>
            <a:schemeClr val="accent1"/>
          </a:solidFill>
          <a:latin typeface="+mn-lt"/>
          <a:ea typeface="+mn-ea"/>
          <a:cs typeface="+mn-cs"/>
        </a:defRPr>
      </a:lvl7pPr>
      <a:lvl8pPr marL="1148691" indent="-158691" algn="r" defTabSz="838585" rtl="1" eaLnBrk="1" latinLnBrk="0" hangingPunct="1">
        <a:spcBef>
          <a:spcPts val="0"/>
        </a:spcBef>
        <a:spcAft>
          <a:spcPts val="277"/>
        </a:spcAft>
        <a:buFont typeface="Arial" pitchFamily="34" charset="0"/>
        <a:buChar char="•"/>
        <a:defRPr sz="1235" kern="1200">
          <a:solidFill>
            <a:schemeClr val="accent1"/>
          </a:solidFill>
          <a:latin typeface="+mn-lt"/>
          <a:ea typeface="+mn-ea"/>
          <a:cs typeface="+mn-cs"/>
        </a:defRPr>
      </a:lvl8pPr>
      <a:lvl9pPr marL="1316111" indent="-167433" algn="r" defTabSz="838585" rtl="1" eaLnBrk="1" latinLnBrk="0" hangingPunct="1">
        <a:spcBef>
          <a:spcPts val="0"/>
        </a:spcBef>
        <a:spcAft>
          <a:spcPts val="277"/>
        </a:spcAft>
        <a:buFont typeface="Arial" pitchFamily="34" charset="0"/>
        <a:buChar char="‒"/>
        <a:defRPr sz="1235" kern="1200">
          <a:solidFill>
            <a:schemeClr val="accent1"/>
          </a:solidFill>
          <a:latin typeface="+mn-lt"/>
          <a:ea typeface="+mn-ea"/>
          <a:cs typeface="+mn-cs"/>
        </a:defRPr>
      </a:lvl9pPr>
    </p:bodyStyle>
    <p:otherStyle>
      <a:defPPr>
        <a:defRPr lang="en-US"/>
      </a:defPPr>
      <a:lvl1pPr marL="0" algn="r" defTabSz="838585" rtl="1" eaLnBrk="1" latinLnBrk="0" hangingPunct="1">
        <a:defRPr sz="1676" kern="1200">
          <a:solidFill>
            <a:schemeClr val="tx1"/>
          </a:solidFill>
          <a:latin typeface="+mn-lt"/>
          <a:ea typeface="+mn-ea"/>
          <a:cs typeface="+mn-cs"/>
        </a:defRPr>
      </a:lvl1pPr>
      <a:lvl2pPr marL="419285" algn="r" defTabSz="838585" rtl="1" eaLnBrk="1" latinLnBrk="0" hangingPunct="1">
        <a:defRPr sz="1676" kern="1200">
          <a:solidFill>
            <a:schemeClr val="tx1"/>
          </a:solidFill>
          <a:latin typeface="+mn-lt"/>
          <a:ea typeface="+mn-ea"/>
          <a:cs typeface="+mn-cs"/>
        </a:defRPr>
      </a:lvl2pPr>
      <a:lvl3pPr marL="838585" algn="r" defTabSz="838585" rtl="1" eaLnBrk="1" latinLnBrk="0" hangingPunct="1">
        <a:defRPr sz="1676" kern="1200">
          <a:solidFill>
            <a:schemeClr val="tx1"/>
          </a:solidFill>
          <a:latin typeface="+mn-lt"/>
          <a:ea typeface="+mn-ea"/>
          <a:cs typeface="+mn-cs"/>
        </a:defRPr>
      </a:lvl3pPr>
      <a:lvl4pPr marL="1257873" algn="r" defTabSz="838585" rtl="1" eaLnBrk="1" latinLnBrk="0" hangingPunct="1">
        <a:defRPr sz="1676" kern="1200">
          <a:solidFill>
            <a:schemeClr val="tx1"/>
          </a:solidFill>
          <a:latin typeface="+mn-lt"/>
          <a:ea typeface="+mn-ea"/>
          <a:cs typeface="+mn-cs"/>
        </a:defRPr>
      </a:lvl4pPr>
      <a:lvl5pPr marL="1677165" algn="r" defTabSz="838585" rtl="1" eaLnBrk="1" latinLnBrk="0" hangingPunct="1">
        <a:defRPr sz="1676" kern="1200">
          <a:solidFill>
            <a:schemeClr val="tx1"/>
          </a:solidFill>
          <a:latin typeface="+mn-lt"/>
          <a:ea typeface="+mn-ea"/>
          <a:cs typeface="+mn-cs"/>
        </a:defRPr>
      </a:lvl5pPr>
      <a:lvl6pPr marL="2096457" algn="r" defTabSz="838585" rtl="1" eaLnBrk="1" latinLnBrk="0" hangingPunct="1">
        <a:defRPr sz="1676" kern="1200">
          <a:solidFill>
            <a:schemeClr val="tx1"/>
          </a:solidFill>
          <a:latin typeface="+mn-lt"/>
          <a:ea typeface="+mn-ea"/>
          <a:cs typeface="+mn-cs"/>
        </a:defRPr>
      </a:lvl6pPr>
      <a:lvl7pPr marL="2515753" algn="r" defTabSz="838585" rtl="1" eaLnBrk="1" latinLnBrk="0" hangingPunct="1">
        <a:defRPr sz="1676" kern="1200">
          <a:solidFill>
            <a:schemeClr val="tx1"/>
          </a:solidFill>
          <a:latin typeface="+mn-lt"/>
          <a:ea typeface="+mn-ea"/>
          <a:cs typeface="+mn-cs"/>
        </a:defRPr>
      </a:lvl7pPr>
      <a:lvl8pPr marL="2935043" algn="r" defTabSz="838585" rtl="1" eaLnBrk="1" latinLnBrk="0" hangingPunct="1">
        <a:defRPr sz="1676" kern="1200">
          <a:solidFill>
            <a:schemeClr val="tx1"/>
          </a:solidFill>
          <a:latin typeface="+mn-lt"/>
          <a:ea typeface="+mn-ea"/>
          <a:cs typeface="+mn-cs"/>
        </a:defRPr>
      </a:lvl8pPr>
      <a:lvl9pPr marL="3354341" algn="r" defTabSz="838585" rtl="1" eaLnBrk="1" latinLnBrk="0" hangingPunct="1">
        <a:defRPr sz="1676"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3496" y="295688"/>
            <a:ext cx="11184000" cy="1516183"/>
          </a:xfrm>
          <a:prstGeom prst="rect">
            <a:avLst/>
          </a:prstGeom>
        </p:spPr>
        <p:txBody>
          <a:bodyPr vert="horz" lIns="0" tIns="0" rIns="0" bIns="0" rtlCol="0" anchor="t" anchorCtr="0">
            <a:noAutofit/>
          </a:bodyPr>
          <a:lstStyle/>
          <a:p>
            <a:r>
              <a:rPr lang="he-IL"/>
              <a:t>לחץ כדי לערוך סגנון כותרת של תבנית בסיס</a:t>
            </a:r>
            <a:endParaRPr lang="en-GB" dirty="0"/>
          </a:p>
        </p:txBody>
      </p:sp>
      <p:sp>
        <p:nvSpPr>
          <p:cNvPr id="3" name="Text Placeholder 2"/>
          <p:cNvSpPr>
            <a:spLocks noGrp="1"/>
          </p:cNvSpPr>
          <p:nvPr>
            <p:ph type="body" idx="1"/>
          </p:nvPr>
        </p:nvSpPr>
        <p:spPr>
          <a:xfrm>
            <a:off x="493496" y="1809101"/>
            <a:ext cx="11184000" cy="4536504"/>
          </a:xfrm>
          <a:prstGeom prst="rect">
            <a:avLst/>
          </a:prstGeom>
        </p:spPr>
        <p:txBody>
          <a:bodyPr vert="horz" lIns="0" tIns="0" rIns="0" bIns="0" rtlCol="0">
            <a:no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GB" dirty="0"/>
          </a:p>
        </p:txBody>
      </p:sp>
      <p:sp>
        <p:nvSpPr>
          <p:cNvPr id="5" name="Footer Placeholder 4"/>
          <p:cNvSpPr>
            <a:spLocks noGrp="1"/>
          </p:cNvSpPr>
          <p:nvPr>
            <p:ph type="ftr" sz="quarter" idx="3"/>
          </p:nvPr>
        </p:nvSpPr>
        <p:spPr>
          <a:xfrm>
            <a:off x="493562" y="6407838"/>
            <a:ext cx="10079297" cy="252000"/>
          </a:xfrm>
          <a:prstGeom prst="rect">
            <a:avLst/>
          </a:prstGeom>
        </p:spPr>
        <p:txBody>
          <a:bodyPr vert="horz" lIns="0" tIns="0" rIns="0" bIns="0" rtlCol="0" anchor="ctr" anchorCtr="0"/>
          <a:lstStyle>
            <a:lvl1pPr algn="l">
              <a:defRPr sz="794" b="0">
                <a:solidFill>
                  <a:srgbClr val="8C8C8C"/>
                </a:solidFill>
              </a:defRPr>
            </a:lvl1pPr>
          </a:lstStyle>
          <a:p>
            <a:pPr defTabSz="892279" fontAlgn="auto">
              <a:spcBef>
                <a:spcPts val="0"/>
              </a:spcBef>
              <a:spcAft>
                <a:spcPts val="0"/>
              </a:spcAft>
            </a:pPr>
            <a:endParaRPr lang="en-GB" dirty="0">
              <a:latin typeface="Arial"/>
            </a:endParaRPr>
          </a:p>
        </p:txBody>
      </p:sp>
      <p:sp>
        <p:nvSpPr>
          <p:cNvPr id="8" name="Slide Number Placeholder 7"/>
          <p:cNvSpPr>
            <a:spLocks noGrp="1"/>
          </p:cNvSpPr>
          <p:nvPr>
            <p:ph type="sldNum" sz="quarter" idx="4"/>
          </p:nvPr>
        </p:nvSpPr>
        <p:spPr>
          <a:xfrm>
            <a:off x="10629338" y="6407838"/>
            <a:ext cx="1056117" cy="252000"/>
          </a:xfrm>
          <a:prstGeom prst="rect">
            <a:avLst/>
          </a:prstGeom>
        </p:spPr>
        <p:txBody>
          <a:bodyPr vert="horz" lIns="0" tIns="0" rIns="0" bIns="0" rtlCol="0" anchor="ctr" anchorCtr="0"/>
          <a:lstStyle>
            <a:lvl1pPr algn="r">
              <a:defRPr sz="794" b="0">
                <a:solidFill>
                  <a:srgbClr val="8C8C8C"/>
                </a:solidFill>
              </a:defRPr>
            </a:lvl1pPr>
          </a:lstStyle>
          <a:p>
            <a:pPr defTabSz="892279" fontAlgn="auto">
              <a:spcBef>
                <a:spcPts val="0"/>
              </a:spcBef>
              <a:spcAft>
                <a:spcPts val="0"/>
              </a:spcAft>
            </a:pPr>
            <a:fld id="{95CC1D26-A9BD-4BDE-BDD9-08EDBAE96860}" type="slidenum">
              <a:rPr lang="en-GB" smtClean="0">
                <a:latin typeface="Arial"/>
              </a:rPr>
              <a:pPr defTabSz="892279" fontAlgn="auto">
                <a:spcBef>
                  <a:spcPts val="0"/>
                </a:spcBef>
                <a:spcAft>
                  <a:spcPts val="0"/>
                </a:spcAft>
              </a:pPr>
              <a:t>‹#›</a:t>
            </a:fld>
            <a:endParaRPr lang="en-GB" dirty="0">
              <a:latin typeface="Arial"/>
            </a:endParaRPr>
          </a:p>
        </p:txBody>
      </p:sp>
      <p:sp>
        <p:nvSpPr>
          <p:cNvPr id="7" name="Text Box 7"/>
          <p:cNvSpPr txBox="1">
            <a:spLocks noChangeArrowheads="1"/>
          </p:cNvSpPr>
          <p:nvPr/>
        </p:nvSpPr>
        <p:spPr bwMode="auto">
          <a:xfrm>
            <a:off x="10983045" y="6620335"/>
            <a:ext cx="625171" cy="10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rtl="0">
              <a:defRPr/>
            </a:pPr>
            <a:r>
              <a:rPr lang="en-US" altLang="he-IL" sz="706" dirty="0">
                <a:solidFill>
                  <a:srgbClr val="7F7F7F"/>
                </a:solidFill>
                <a:latin typeface="Arial" pitchFamily="34" charset="0"/>
              </a:rPr>
              <a:t>© 2018 Deloitte</a:t>
            </a:r>
          </a:p>
        </p:txBody>
      </p:sp>
    </p:spTree>
    <p:extLst>
      <p:ext uri="{BB962C8B-B14F-4D97-AF65-F5344CB8AC3E}">
        <p14:creationId xmlns:p14="http://schemas.microsoft.com/office/powerpoint/2010/main" val="266534921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 id="2147483697" r:id="rId18"/>
    <p:sldLayoutId id="2147483698" r:id="rId19"/>
    <p:sldLayoutId id="2147483699" r:id="rId20"/>
    <p:sldLayoutId id="2147483700" r:id="rId21"/>
    <p:sldLayoutId id="2147483701" r:id="rId22"/>
    <p:sldLayoutId id="2147483702" r:id="rId23"/>
    <p:sldLayoutId id="2147483703" r:id="rId24"/>
  </p:sldLayoutIdLst>
  <p:transition>
    <p:fade/>
  </p:transition>
  <p:hf hdr="0" ftr="0" dt="0"/>
  <p:txStyles>
    <p:titleStyle>
      <a:lvl1pPr algn="l" defTabSz="892279" rtl="1" eaLnBrk="1" latinLnBrk="0" hangingPunct="1">
        <a:spcBef>
          <a:spcPct val="0"/>
        </a:spcBef>
        <a:buNone/>
        <a:defRPr sz="2911" kern="1200">
          <a:solidFill>
            <a:schemeClr val="accent2"/>
          </a:solidFill>
          <a:latin typeface="+mj-lt"/>
          <a:ea typeface="+mj-ea"/>
          <a:cs typeface="+mj-cs"/>
        </a:defRPr>
      </a:lvl1pPr>
    </p:titleStyle>
    <p:bodyStyle>
      <a:lvl1pPr marL="0" indent="0" algn="r" defTabSz="892279" rtl="1" eaLnBrk="1" latinLnBrk="0" hangingPunct="1">
        <a:spcBef>
          <a:spcPts val="1180"/>
        </a:spcBef>
        <a:buFont typeface="Arial" pitchFamily="34" charset="0"/>
        <a:buNone/>
        <a:defRPr sz="1764" b="0" kern="1200">
          <a:solidFill>
            <a:schemeClr val="tx2"/>
          </a:solidFill>
          <a:latin typeface="+mn-lt"/>
          <a:ea typeface="+mn-ea"/>
          <a:cs typeface="+mn-cs"/>
        </a:defRPr>
      </a:lvl1pPr>
      <a:lvl2pPr marL="260242" indent="-260242" algn="r" defTabSz="892279" rtl="1" eaLnBrk="1" latinLnBrk="0" hangingPunct="1">
        <a:spcBef>
          <a:spcPts val="1180"/>
        </a:spcBef>
        <a:buFont typeface="Arial" pitchFamily="34" charset="0"/>
        <a:buChar char="•"/>
        <a:defRPr sz="1764" kern="1200">
          <a:solidFill>
            <a:schemeClr val="tx2"/>
          </a:solidFill>
          <a:latin typeface="+mn-lt"/>
          <a:ea typeface="+mn-ea"/>
          <a:cs typeface="+mn-cs"/>
        </a:defRPr>
      </a:lvl2pPr>
      <a:lvl3pPr marL="260242" indent="-260242" algn="r" defTabSz="892279" rtl="1" eaLnBrk="1" latinLnBrk="0" hangingPunct="1">
        <a:spcBef>
          <a:spcPts val="1180"/>
        </a:spcBef>
        <a:buFont typeface="Arial" pitchFamily="34" charset="0"/>
        <a:buChar char="•"/>
        <a:defRPr sz="1764" i="1" kern="1200">
          <a:solidFill>
            <a:schemeClr val="tx2"/>
          </a:solidFill>
          <a:latin typeface="+mn-lt"/>
          <a:ea typeface="+mn-ea"/>
          <a:cs typeface="+mn-cs"/>
        </a:defRPr>
      </a:lvl3pPr>
      <a:lvl4pPr marL="526687" indent="-266441" algn="r" defTabSz="892279" rtl="1" eaLnBrk="1" latinLnBrk="0" hangingPunct="1">
        <a:spcBef>
          <a:spcPts val="1180"/>
        </a:spcBef>
        <a:buFont typeface="Arial" pitchFamily="34" charset="0"/>
        <a:buChar char="−"/>
        <a:defRPr sz="1764" kern="1200">
          <a:solidFill>
            <a:schemeClr val="tx2"/>
          </a:solidFill>
          <a:latin typeface="+mn-lt"/>
          <a:ea typeface="+mn-ea"/>
          <a:cs typeface="+mn-cs"/>
        </a:defRPr>
      </a:lvl4pPr>
      <a:lvl5pPr marL="786939" indent="-260242" algn="r" defTabSz="892279" rtl="1" eaLnBrk="1" latinLnBrk="0" hangingPunct="1">
        <a:spcBef>
          <a:spcPts val="1180"/>
        </a:spcBef>
        <a:buFont typeface="Arial" pitchFamily="34" charset="0"/>
        <a:buChar char="−"/>
        <a:defRPr sz="1764" kern="1200">
          <a:solidFill>
            <a:schemeClr val="tx2"/>
          </a:solidFill>
          <a:latin typeface="+mn-lt"/>
          <a:ea typeface="+mn-ea"/>
          <a:cs typeface="+mn-cs"/>
        </a:defRPr>
      </a:lvl5pPr>
      <a:lvl6pPr marL="2453769" indent="-223076" algn="r" defTabSz="892279" rtl="1" eaLnBrk="1" latinLnBrk="0" hangingPunct="1">
        <a:spcBef>
          <a:spcPct val="20000"/>
        </a:spcBef>
        <a:buFont typeface="Arial" pitchFamily="34" charset="0"/>
        <a:buChar char="•"/>
        <a:defRPr sz="1941" kern="1200">
          <a:solidFill>
            <a:schemeClr val="tx1"/>
          </a:solidFill>
          <a:latin typeface="+mn-lt"/>
          <a:ea typeface="+mn-ea"/>
          <a:cs typeface="+mn-cs"/>
        </a:defRPr>
      </a:lvl6pPr>
      <a:lvl7pPr marL="2899909" indent="-223076" algn="r" defTabSz="892279" rtl="1" eaLnBrk="1" latinLnBrk="0" hangingPunct="1">
        <a:spcBef>
          <a:spcPct val="20000"/>
        </a:spcBef>
        <a:buFont typeface="Arial" pitchFamily="34" charset="0"/>
        <a:buChar char="•"/>
        <a:defRPr sz="1941" kern="1200">
          <a:solidFill>
            <a:schemeClr val="tx1"/>
          </a:solidFill>
          <a:latin typeface="+mn-lt"/>
          <a:ea typeface="+mn-ea"/>
          <a:cs typeface="+mn-cs"/>
        </a:defRPr>
      </a:lvl7pPr>
      <a:lvl8pPr marL="3346049" indent="-223076" algn="r" defTabSz="892279" rtl="1" eaLnBrk="1" latinLnBrk="0" hangingPunct="1">
        <a:spcBef>
          <a:spcPct val="20000"/>
        </a:spcBef>
        <a:buFont typeface="Arial" pitchFamily="34" charset="0"/>
        <a:buChar char="•"/>
        <a:defRPr sz="1941" kern="1200">
          <a:solidFill>
            <a:schemeClr val="tx1"/>
          </a:solidFill>
          <a:latin typeface="+mn-lt"/>
          <a:ea typeface="+mn-ea"/>
          <a:cs typeface="+mn-cs"/>
        </a:defRPr>
      </a:lvl8pPr>
      <a:lvl9pPr marL="3792193" indent="-223076" algn="r" defTabSz="892279" rtl="1" eaLnBrk="1" latinLnBrk="0" hangingPunct="1">
        <a:spcBef>
          <a:spcPct val="20000"/>
        </a:spcBef>
        <a:buFont typeface="Arial" pitchFamily="34" charset="0"/>
        <a:buChar char="•"/>
        <a:defRPr sz="1941" kern="1200">
          <a:solidFill>
            <a:schemeClr val="tx1"/>
          </a:solidFill>
          <a:latin typeface="+mn-lt"/>
          <a:ea typeface="+mn-ea"/>
          <a:cs typeface="+mn-cs"/>
        </a:defRPr>
      </a:lvl9pPr>
    </p:bodyStyle>
    <p:otherStyle>
      <a:defPPr>
        <a:defRPr lang="en-US"/>
      </a:defPPr>
      <a:lvl1pPr marL="0" algn="r" defTabSz="892279" rtl="1" eaLnBrk="1" latinLnBrk="0" hangingPunct="1">
        <a:defRPr sz="1764" kern="1200">
          <a:solidFill>
            <a:schemeClr val="tx1"/>
          </a:solidFill>
          <a:latin typeface="+mn-lt"/>
          <a:ea typeface="+mn-ea"/>
          <a:cs typeface="+mn-cs"/>
        </a:defRPr>
      </a:lvl1pPr>
      <a:lvl2pPr marL="446139" algn="r" defTabSz="892279" rtl="1" eaLnBrk="1" latinLnBrk="0" hangingPunct="1">
        <a:defRPr sz="1764" kern="1200">
          <a:solidFill>
            <a:schemeClr val="tx1"/>
          </a:solidFill>
          <a:latin typeface="+mn-lt"/>
          <a:ea typeface="+mn-ea"/>
          <a:cs typeface="+mn-cs"/>
        </a:defRPr>
      </a:lvl2pPr>
      <a:lvl3pPr marL="892279" algn="r" defTabSz="892279" rtl="1" eaLnBrk="1" latinLnBrk="0" hangingPunct="1">
        <a:defRPr sz="1764" kern="1200">
          <a:solidFill>
            <a:schemeClr val="tx1"/>
          </a:solidFill>
          <a:latin typeface="+mn-lt"/>
          <a:ea typeface="+mn-ea"/>
          <a:cs typeface="+mn-cs"/>
        </a:defRPr>
      </a:lvl3pPr>
      <a:lvl4pPr marL="1338428" algn="r" defTabSz="892279" rtl="1" eaLnBrk="1" latinLnBrk="0" hangingPunct="1">
        <a:defRPr sz="1764" kern="1200">
          <a:solidFill>
            <a:schemeClr val="tx1"/>
          </a:solidFill>
          <a:latin typeface="+mn-lt"/>
          <a:ea typeface="+mn-ea"/>
          <a:cs typeface="+mn-cs"/>
        </a:defRPr>
      </a:lvl4pPr>
      <a:lvl5pPr marL="1784561" algn="r" defTabSz="892279" rtl="1" eaLnBrk="1" latinLnBrk="0" hangingPunct="1">
        <a:defRPr sz="1764" kern="1200">
          <a:solidFill>
            <a:schemeClr val="tx1"/>
          </a:solidFill>
          <a:latin typeface="+mn-lt"/>
          <a:ea typeface="+mn-ea"/>
          <a:cs typeface="+mn-cs"/>
        </a:defRPr>
      </a:lvl5pPr>
      <a:lvl6pPr marL="2230693" algn="r" defTabSz="892279" rtl="1" eaLnBrk="1" latinLnBrk="0" hangingPunct="1">
        <a:defRPr sz="1764" kern="1200">
          <a:solidFill>
            <a:schemeClr val="tx1"/>
          </a:solidFill>
          <a:latin typeface="+mn-lt"/>
          <a:ea typeface="+mn-ea"/>
          <a:cs typeface="+mn-cs"/>
        </a:defRPr>
      </a:lvl6pPr>
      <a:lvl7pPr marL="2676844" algn="r" defTabSz="892279" rtl="1" eaLnBrk="1" latinLnBrk="0" hangingPunct="1">
        <a:defRPr sz="1764" kern="1200">
          <a:solidFill>
            <a:schemeClr val="tx1"/>
          </a:solidFill>
          <a:latin typeface="+mn-lt"/>
          <a:ea typeface="+mn-ea"/>
          <a:cs typeface="+mn-cs"/>
        </a:defRPr>
      </a:lvl7pPr>
      <a:lvl8pPr marL="3122977" algn="r" defTabSz="892279" rtl="1" eaLnBrk="1" latinLnBrk="0" hangingPunct="1">
        <a:defRPr sz="1764" kern="1200">
          <a:solidFill>
            <a:schemeClr val="tx1"/>
          </a:solidFill>
          <a:latin typeface="+mn-lt"/>
          <a:ea typeface="+mn-ea"/>
          <a:cs typeface="+mn-cs"/>
        </a:defRPr>
      </a:lvl8pPr>
      <a:lvl9pPr marL="3569115" algn="r" defTabSz="892279" rtl="1" eaLnBrk="1" latinLnBrk="0" hangingPunct="1">
        <a:defRPr sz="176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0"/>
            <a:ext cx="1036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34" tIns="50718" rIns="101434" bIns="50718"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43" name="Rectangle 3"/>
          <p:cNvSpPr>
            <a:spLocks noGrp="1" noChangeArrowheads="1"/>
          </p:cNvSpPr>
          <p:nvPr>
            <p:ph type="body" idx="1"/>
          </p:nvPr>
        </p:nvSpPr>
        <p:spPr bwMode="auto">
          <a:xfrm>
            <a:off x="609600" y="1219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34" tIns="50718" rIns="101434" bIns="50718"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551940" name="Rectangle 4"/>
          <p:cNvSpPr>
            <a:spLocks noGrp="1" noChangeArrowheads="1"/>
          </p:cNvSpPr>
          <p:nvPr>
            <p:ph type="dt" sz="half" idx="2"/>
          </p:nvPr>
        </p:nvSpPr>
        <p:spPr bwMode="auto">
          <a:xfrm>
            <a:off x="8737612" y="6248400"/>
            <a:ext cx="2540000" cy="457200"/>
          </a:xfrm>
          <a:prstGeom prst="rect">
            <a:avLst/>
          </a:prstGeom>
          <a:noFill/>
          <a:ln w="9525">
            <a:noFill/>
            <a:miter lim="800000"/>
            <a:headEnd/>
            <a:tailEnd/>
          </a:ln>
          <a:effectLst/>
        </p:spPr>
        <p:txBody>
          <a:bodyPr vert="horz" wrap="square" lIns="101434" tIns="50718" rIns="101434" bIns="50718" numCol="1" anchor="t" anchorCtr="0" compatLnSpc="1">
            <a:prstTxWarp prst="textNoShape">
              <a:avLst/>
            </a:prstTxWarp>
          </a:bodyPr>
          <a:lstStyle>
            <a:lvl1pPr algn="r" rtl="1" eaLnBrk="1" hangingPunct="1">
              <a:defRPr sz="1412">
                <a:solidFill>
                  <a:srgbClr val="000000"/>
                </a:solidFill>
              </a:defRPr>
            </a:lvl1pPr>
          </a:lstStyle>
          <a:p>
            <a:pPr>
              <a:defRPr/>
            </a:pPr>
            <a:endParaRPr lang="en-US">
              <a:latin typeface="Times New Roman" pitchFamily="18" charset="0"/>
            </a:endParaRPr>
          </a:p>
        </p:txBody>
      </p:sp>
      <p:sp>
        <p:nvSpPr>
          <p:cNvPr id="551941" name="Rectangle 5"/>
          <p:cNvSpPr>
            <a:spLocks noGrp="1" noChangeArrowheads="1"/>
          </p:cNvSpPr>
          <p:nvPr>
            <p:ph type="ftr" sz="quarter" idx="3"/>
          </p:nvPr>
        </p:nvSpPr>
        <p:spPr bwMode="auto">
          <a:xfrm>
            <a:off x="4165610" y="6248400"/>
            <a:ext cx="3860800" cy="457200"/>
          </a:xfrm>
          <a:prstGeom prst="rect">
            <a:avLst/>
          </a:prstGeom>
          <a:noFill/>
          <a:ln w="9525">
            <a:noFill/>
            <a:miter lim="800000"/>
            <a:headEnd/>
            <a:tailEnd/>
          </a:ln>
          <a:effectLst/>
        </p:spPr>
        <p:txBody>
          <a:bodyPr vert="horz" wrap="square" lIns="101434" tIns="50718" rIns="101434" bIns="50718" numCol="1" anchor="t" anchorCtr="0" compatLnSpc="1">
            <a:prstTxWarp prst="textNoShape">
              <a:avLst/>
            </a:prstTxWarp>
          </a:bodyPr>
          <a:lstStyle>
            <a:lvl1pPr algn="ctr" rtl="1" eaLnBrk="1" hangingPunct="1">
              <a:defRPr sz="1412">
                <a:solidFill>
                  <a:srgbClr val="000000"/>
                </a:solidFill>
              </a:defRPr>
            </a:lvl1pPr>
          </a:lstStyle>
          <a:p>
            <a:pPr>
              <a:defRPr/>
            </a:pPr>
            <a:endParaRPr lang="en-US">
              <a:latin typeface="Times New Roman" pitchFamily="18" charset="0"/>
            </a:endParaRPr>
          </a:p>
        </p:txBody>
      </p:sp>
      <p:sp>
        <p:nvSpPr>
          <p:cNvPr id="551942" name="Rectangle 6"/>
          <p:cNvSpPr>
            <a:spLocks noGrp="1" noChangeArrowheads="1"/>
          </p:cNvSpPr>
          <p:nvPr>
            <p:ph type="sldNum" sz="quarter" idx="4"/>
          </p:nvPr>
        </p:nvSpPr>
        <p:spPr bwMode="auto">
          <a:xfrm>
            <a:off x="914411" y="6248400"/>
            <a:ext cx="2540000" cy="457200"/>
          </a:xfrm>
          <a:prstGeom prst="rect">
            <a:avLst/>
          </a:prstGeom>
          <a:noFill/>
          <a:ln w="9525">
            <a:noFill/>
            <a:miter lim="800000"/>
            <a:headEnd/>
            <a:tailEnd/>
          </a:ln>
          <a:effectLst/>
        </p:spPr>
        <p:txBody>
          <a:bodyPr vert="horz" wrap="square" lIns="101434" tIns="50718" rIns="101434" bIns="50718" numCol="1" anchor="t" anchorCtr="0" compatLnSpc="1">
            <a:prstTxWarp prst="textNoShape">
              <a:avLst/>
            </a:prstTxWarp>
          </a:bodyPr>
          <a:lstStyle>
            <a:lvl1pPr algn="l" rtl="1" eaLnBrk="1" hangingPunct="1">
              <a:defRPr sz="1412">
                <a:solidFill>
                  <a:srgbClr val="000000"/>
                </a:solidFill>
                <a:cs typeface="Times New Roman" pitchFamily="18" charset="0"/>
              </a:defRPr>
            </a:lvl1pPr>
          </a:lstStyle>
          <a:p>
            <a:pPr>
              <a:defRPr/>
            </a:pPr>
            <a:fld id="{AD09EDA2-9F9F-44AD-B5E3-F423FFCED2D4}" type="slidenum">
              <a:rPr lang="he-IL">
                <a:latin typeface="Times New Roman" pitchFamily="18" charset="0"/>
              </a:rPr>
              <a:pPr>
                <a:defRPr/>
              </a:pPr>
              <a:t>‹#›</a:t>
            </a:fld>
            <a:endParaRPr lang="en-US">
              <a:latin typeface="Times New Roman" pitchFamily="18" charset="0"/>
            </a:endParaRPr>
          </a:p>
        </p:txBody>
      </p:sp>
      <p:sp>
        <p:nvSpPr>
          <p:cNvPr id="8" name="Rectangle 9"/>
          <p:cNvSpPr>
            <a:spLocks noChangeArrowheads="1"/>
          </p:cNvSpPr>
          <p:nvPr/>
        </p:nvSpPr>
        <p:spPr bwMode="auto">
          <a:xfrm rot="10800000" flipV="1">
            <a:off x="8940820" y="6568365"/>
            <a:ext cx="3251199" cy="21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82" tIns="44742" rIns="89482" bIns="44742" anchor="ctr">
            <a:spAutoFit/>
          </a:bodyPr>
          <a:lstStyle>
            <a:lvl1pPr eaLnBrk="0" hangingPunct="0">
              <a:defRPr sz="4000">
                <a:solidFill>
                  <a:schemeClr val="tx1"/>
                </a:solidFill>
                <a:latin typeface="Times New Roman" panose="02020603050405020304" pitchFamily="18" charset="0"/>
                <a:cs typeface="Arial" panose="020B0604020202020204" pitchFamily="34" charset="0"/>
              </a:defRPr>
            </a:lvl1pPr>
            <a:lvl2pPr marL="742950" indent="-285750" eaLnBrk="0" hangingPunct="0">
              <a:defRPr sz="4000">
                <a:solidFill>
                  <a:schemeClr val="tx1"/>
                </a:solidFill>
                <a:latin typeface="Times New Roman" panose="02020603050405020304" pitchFamily="18" charset="0"/>
                <a:cs typeface="Arial" panose="020B0604020202020204" pitchFamily="34" charset="0"/>
              </a:defRPr>
            </a:lvl2pPr>
            <a:lvl3pPr marL="1143000" indent="-228600" eaLnBrk="0" hangingPunct="0">
              <a:defRPr sz="4000">
                <a:solidFill>
                  <a:schemeClr val="tx1"/>
                </a:solidFill>
                <a:latin typeface="Times New Roman" panose="02020603050405020304" pitchFamily="18" charset="0"/>
                <a:cs typeface="Arial" panose="020B0604020202020204" pitchFamily="34" charset="0"/>
              </a:defRPr>
            </a:lvl3pPr>
            <a:lvl4pPr marL="1600200" indent="-228600" eaLnBrk="0" hangingPunct="0">
              <a:defRPr sz="4000">
                <a:solidFill>
                  <a:schemeClr val="tx1"/>
                </a:solidFill>
                <a:latin typeface="Times New Roman" panose="02020603050405020304" pitchFamily="18" charset="0"/>
                <a:cs typeface="Arial" panose="020B0604020202020204" pitchFamily="34" charset="0"/>
              </a:defRPr>
            </a:lvl4pPr>
            <a:lvl5pPr marL="2057400" indent="-228600" eaLnBrk="0" hangingPunct="0">
              <a:defRPr sz="4000">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sz="794" dirty="0">
                <a:solidFill>
                  <a:srgbClr val="313131"/>
                </a:solidFill>
                <a:latin typeface="Arial" panose="020B0604020202020204" pitchFamily="34" charset="0"/>
              </a:rPr>
              <a:t>   </a:t>
            </a:r>
            <a:endParaRPr lang="en-US" sz="3529" dirty="0">
              <a:solidFill>
                <a:srgbClr val="313131"/>
              </a:solidFill>
            </a:endParaRPr>
          </a:p>
        </p:txBody>
      </p:sp>
      <p:sp>
        <p:nvSpPr>
          <p:cNvPr id="9" name="Text Box 7"/>
          <p:cNvSpPr txBox="1">
            <a:spLocks noChangeArrowheads="1"/>
          </p:cNvSpPr>
          <p:nvPr/>
        </p:nvSpPr>
        <p:spPr bwMode="auto">
          <a:xfrm>
            <a:off x="10983045" y="6620335"/>
            <a:ext cx="625171" cy="10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rtl="0">
              <a:defRPr/>
            </a:pPr>
            <a:r>
              <a:rPr lang="en-US" altLang="he-IL" sz="706" dirty="0">
                <a:solidFill>
                  <a:srgbClr val="7F7F7F"/>
                </a:solidFill>
                <a:latin typeface="Arial" pitchFamily="34" charset="0"/>
              </a:rPr>
              <a:t>© 2018 Deloitte</a:t>
            </a:r>
          </a:p>
        </p:txBody>
      </p:sp>
    </p:spTree>
    <p:extLst>
      <p:ext uri="{BB962C8B-B14F-4D97-AF65-F5344CB8AC3E}">
        <p14:creationId xmlns:p14="http://schemas.microsoft.com/office/powerpoint/2010/main" val="134003058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ransition spd="med">
    <p:fade/>
  </p:transition>
  <p:hf hdr="0" ftr="0" dt="0"/>
  <p:txStyles>
    <p:titleStyle>
      <a:lvl1pPr algn="l" rtl="1" eaLnBrk="1" fontAlgn="base" hangingPunct="1">
        <a:spcBef>
          <a:spcPct val="0"/>
        </a:spcBef>
        <a:spcAft>
          <a:spcPct val="0"/>
        </a:spcAft>
        <a:defRPr sz="2735">
          <a:solidFill>
            <a:srgbClr val="000066"/>
          </a:solidFill>
          <a:latin typeface="+mj-lt"/>
          <a:ea typeface="+mj-ea"/>
          <a:cs typeface="+mj-cs"/>
        </a:defRPr>
      </a:lvl1pPr>
      <a:lvl2pPr algn="l" rtl="1" eaLnBrk="1" fontAlgn="base" hangingPunct="1">
        <a:spcBef>
          <a:spcPct val="0"/>
        </a:spcBef>
        <a:spcAft>
          <a:spcPct val="0"/>
        </a:spcAft>
        <a:defRPr sz="2735">
          <a:solidFill>
            <a:srgbClr val="000066"/>
          </a:solidFill>
          <a:latin typeface="Times New Roman" pitchFamily="18" charset="0"/>
          <a:cs typeface="Arial" pitchFamily="34" charset="0"/>
        </a:defRPr>
      </a:lvl2pPr>
      <a:lvl3pPr algn="l" rtl="1" eaLnBrk="1" fontAlgn="base" hangingPunct="1">
        <a:spcBef>
          <a:spcPct val="0"/>
        </a:spcBef>
        <a:spcAft>
          <a:spcPct val="0"/>
        </a:spcAft>
        <a:defRPr sz="2735">
          <a:solidFill>
            <a:srgbClr val="000066"/>
          </a:solidFill>
          <a:latin typeface="Times New Roman" pitchFamily="18" charset="0"/>
          <a:cs typeface="Arial" pitchFamily="34" charset="0"/>
        </a:defRPr>
      </a:lvl3pPr>
      <a:lvl4pPr algn="l" rtl="1" eaLnBrk="1" fontAlgn="base" hangingPunct="1">
        <a:spcBef>
          <a:spcPct val="0"/>
        </a:spcBef>
        <a:spcAft>
          <a:spcPct val="0"/>
        </a:spcAft>
        <a:defRPr sz="2735">
          <a:solidFill>
            <a:srgbClr val="000066"/>
          </a:solidFill>
          <a:latin typeface="Times New Roman" pitchFamily="18" charset="0"/>
          <a:cs typeface="Arial" pitchFamily="34" charset="0"/>
        </a:defRPr>
      </a:lvl4pPr>
      <a:lvl5pPr algn="l" rtl="1" eaLnBrk="1" fontAlgn="base" hangingPunct="1">
        <a:spcBef>
          <a:spcPct val="0"/>
        </a:spcBef>
        <a:spcAft>
          <a:spcPct val="0"/>
        </a:spcAft>
        <a:defRPr sz="2735">
          <a:solidFill>
            <a:srgbClr val="000066"/>
          </a:solidFill>
          <a:latin typeface="Times New Roman" pitchFamily="18" charset="0"/>
          <a:cs typeface="Arial" pitchFamily="34" charset="0"/>
        </a:defRPr>
      </a:lvl5pPr>
      <a:lvl6pPr marL="447432" algn="l" rtl="1" eaLnBrk="1" fontAlgn="base" hangingPunct="1">
        <a:spcBef>
          <a:spcPct val="0"/>
        </a:spcBef>
        <a:spcAft>
          <a:spcPct val="0"/>
        </a:spcAft>
        <a:defRPr sz="2735">
          <a:solidFill>
            <a:srgbClr val="000066"/>
          </a:solidFill>
          <a:latin typeface="Times New Roman" pitchFamily="18" charset="0"/>
          <a:cs typeface="Arial" pitchFamily="34" charset="0"/>
        </a:defRPr>
      </a:lvl6pPr>
      <a:lvl7pPr marL="894859" algn="l" rtl="1" eaLnBrk="1" fontAlgn="base" hangingPunct="1">
        <a:spcBef>
          <a:spcPct val="0"/>
        </a:spcBef>
        <a:spcAft>
          <a:spcPct val="0"/>
        </a:spcAft>
        <a:defRPr sz="2735">
          <a:solidFill>
            <a:srgbClr val="000066"/>
          </a:solidFill>
          <a:latin typeface="Times New Roman" pitchFamily="18" charset="0"/>
          <a:cs typeface="Arial" pitchFamily="34" charset="0"/>
        </a:defRPr>
      </a:lvl7pPr>
      <a:lvl8pPr marL="1342289" algn="l" rtl="1" eaLnBrk="1" fontAlgn="base" hangingPunct="1">
        <a:spcBef>
          <a:spcPct val="0"/>
        </a:spcBef>
        <a:spcAft>
          <a:spcPct val="0"/>
        </a:spcAft>
        <a:defRPr sz="2735">
          <a:solidFill>
            <a:srgbClr val="000066"/>
          </a:solidFill>
          <a:latin typeface="Times New Roman" pitchFamily="18" charset="0"/>
          <a:cs typeface="Arial" pitchFamily="34" charset="0"/>
        </a:defRPr>
      </a:lvl8pPr>
      <a:lvl9pPr marL="1789718" algn="l" rtl="1" eaLnBrk="1" fontAlgn="base" hangingPunct="1">
        <a:spcBef>
          <a:spcPct val="0"/>
        </a:spcBef>
        <a:spcAft>
          <a:spcPct val="0"/>
        </a:spcAft>
        <a:defRPr sz="2735">
          <a:solidFill>
            <a:srgbClr val="000066"/>
          </a:solidFill>
          <a:latin typeface="Times New Roman" pitchFamily="18" charset="0"/>
          <a:cs typeface="Arial" pitchFamily="34" charset="0"/>
        </a:defRPr>
      </a:lvl9pPr>
    </p:titleStyle>
    <p:bodyStyle>
      <a:lvl1pPr marL="333587" indent="-333587" algn="r" rtl="1" eaLnBrk="1" fontAlgn="base" hangingPunct="1">
        <a:spcBef>
          <a:spcPct val="20000"/>
        </a:spcBef>
        <a:spcAft>
          <a:spcPct val="0"/>
        </a:spcAft>
        <a:buClr>
          <a:srgbClr val="336600"/>
        </a:buClr>
        <a:buChar char="•"/>
        <a:defRPr>
          <a:solidFill>
            <a:srgbClr val="000066"/>
          </a:solidFill>
          <a:latin typeface="+mn-lt"/>
          <a:ea typeface="+mn-ea"/>
          <a:cs typeface="+mn-cs"/>
        </a:defRPr>
      </a:lvl1pPr>
      <a:lvl2pPr marL="724847" indent="-277467" algn="r" rtl="1" eaLnBrk="1" fontAlgn="base" hangingPunct="1">
        <a:spcBef>
          <a:spcPct val="20000"/>
        </a:spcBef>
        <a:spcAft>
          <a:spcPct val="0"/>
        </a:spcAft>
        <a:buClr>
          <a:srgbClr val="336600"/>
        </a:buClr>
        <a:buChar char="–"/>
        <a:defRPr sz="2735">
          <a:solidFill>
            <a:srgbClr val="000066"/>
          </a:solidFill>
          <a:latin typeface="+mn-lt"/>
          <a:cs typeface="+mn-cs"/>
        </a:defRPr>
      </a:lvl2pPr>
      <a:lvl3pPr marL="1117668" indent="-221352" algn="r" rtl="1" eaLnBrk="1" fontAlgn="base" hangingPunct="1">
        <a:spcBef>
          <a:spcPct val="20000"/>
        </a:spcBef>
        <a:spcAft>
          <a:spcPct val="0"/>
        </a:spcAft>
        <a:buClr>
          <a:srgbClr val="336600"/>
        </a:buClr>
        <a:buChar char="•"/>
        <a:defRPr sz="2382">
          <a:solidFill>
            <a:srgbClr val="000066"/>
          </a:solidFill>
          <a:latin typeface="+mn-lt"/>
          <a:cs typeface="+mn-cs"/>
        </a:defRPr>
      </a:lvl3pPr>
      <a:lvl4pPr marL="1565046" indent="-221352" algn="r" rtl="1" eaLnBrk="1" fontAlgn="base" hangingPunct="1">
        <a:spcBef>
          <a:spcPct val="20000"/>
        </a:spcBef>
        <a:spcAft>
          <a:spcPct val="0"/>
        </a:spcAft>
        <a:buClr>
          <a:srgbClr val="336600"/>
        </a:buClr>
        <a:buChar char="–"/>
        <a:defRPr sz="1941">
          <a:solidFill>
            <a:srgbClr val="000066"/>
          </a:solidFill>
          <a:latin typeface="+mn-lt"/>
          <a:cs typeface="+mn-cs"/>
        </a:defRPr>
      </a:lvl4pPr>
      <a:lvl5pPr marL="2010866" indent="-221352" algn="r" rtl="1" eaLnBrk="1" fontAlgn="base" hangingPunct="1">
        <a:spcBef>
          <a:spcPct val="20000"/>
        </a:spcBef>
        <a:spcAft>
          <a:spcPct val="0"/>
        </a:spcAft>
        <a:buClr>
          <a:srgbClr val="336600"/>
        </a:buClr>
        <a:buChar char="»"/>
        <a:defRPr sz="1941">
          <a:solidFill>
            <a:srgbClr val="000066"/>
          </a:solidFill>
          <a:latin typeface="+mn-lt"/>
          <a:cs typeface="+mn-cs"/>
        </a:defRPr>
      </a:lvl5pPr>
      <a:lvl6pPr marL="2460864" indent="-223719" algn="r" rtl="1" eaLnBrk="1" fontAlgn="base" hangingPunct="1">
        <a:spcBef>
          <a:spcPct val="20000"/>
        </a:spcBef>
        <a:spcAft>
          <a:spcPct val="0"/>
        </a:spcAft>
        <a:buClr>
          <a:srgbClr val="336600"/>
        </a:buClr>
        <a:buChar char="»"/>
        <a:defRPr sz="1941">
          <a:solidFill>
            <a:srgbClr val="000066"/>
          </a:solidFill>
          <a:latin typeface="+mn-lt"/>
          <a:cs typeface="+mn-cs"/>
        </a:defRPr>
      </a:lvl6pPr>
      <a:lvl7pPr marL="2908291" indent="-223719" algn="r" rtl="1" eaLnBrk="1" fontAlgn="base" hangingPunct="1">
        <a:spcBef>
          <a:spcPct val="20000"/>
        </a:spcBef>
        <a:spcAft>
          <a:spcPct val="0"/>
        </a:spcAft>
        <a:buClr>
          <a:srgbClr val="336600"/>
        </a:buClr>
        <a:buChar char="»"/>
        <a:defRPr sz="1941">
          <a:solidFill>
            <a:srgbClr val="000066"/>
          </a:solidFill>
          <a:latin typeface="+mn-lt"/>
          <a:cs typeface="+mn-cs"/>
        </a:defRPr>
      </a:lvl7pPr>
      <a:lvl8pPr marL="3355714" indent="-223719" algn="r" rtl="1" eaLnBrk="1" fontAlgn="base" hangingPunct="1">
        <a:spcBef>
          <a:spcPct val="20000"/>
        </a:spcBef>
        <a:spcAft>
          <a:spcPct val="0"/>
        </a:spcAft>
        <a:buClr>
          <a:srgbClr val="336600"/>
        </a:buClr>
        <a:buChar char="»"/>
        <a:defRPr sz="1941">
          <a:solidFill>
            <a:srgbClr val="000066"/>
          </a:solidFill>
          <a:latin typeface="+mn-lt"/>
          <a:cs typeface="+mn-cs"/>
        </a:defRPr>
      </a:lvl8pPr>
      <a:lvl9pPr marL="3803147" indent="-223719" algn="r" rtl="1" eaLnBrk="1" fontAlgn="base" hangingPunct="1">
        <a:spcBef>
          <a:spcPct val="20000"/>
        </a:spcBef>
        <a:spcAft>
          <a:spcPct val="0"/>
        </a:spcAft>
        <a:buClr>
          <a:srgbClr val="336600"/>
        </a:buClr>
        <a:buChar char="»"/>
        <a:defRPr sz="1941">
          <a:solidFill>
            <a:srgbClr val="000066"/>
          </a:solidFill>
          <a:latin typeface="+mn-lt"/>
          <a:cs typeface="+mn-cs"/>
        </a:defRPr>
      </a:lvl9pPr>
    </p:bodyStyle>
    <p:otherStyle>
      <a:defPPr>
        <a:defRPr lang="he-IL"/>
      </a:defPPr>
      <a:lvl1pPr marL="0" algn="r" defTabSz="894859" rtl="1" eaLnBrk="1" latinLnBrk="0" hangingPunct="1">
        <a:defRPr sz="1764" kern="1200">
          <a:solidFill>
            <a:schemeClr val="tx1"/>
          </a:solidFill>
          <a:latin typeface="+mn-lt"/>
          <a:ea typeface="+mn-ea"/>
          <a:cs typeface="+mn-cs"/>
        </a:defRPr>
      </a:lvl1pPr>
      <a:lvl2pPr marL="447432" algn="r" defTabSz="894859" rtl="1" eaLnBrk="1" latinLnBrk="0" hangingPunct="1">
        <a:defRPr sz="1764" kern="1200">
          <a:solidFill>
            <a:schemeClr val="tx1"/>
          </a:solidFill>
          <a:latin typeface="+mn-lt"/>
          <a:ea typeface="+mn-ea"/>
          <a:cs typeface="+mn-cs"/>
        </a:defRPr>
      </a:lvl2pPr>
      <a:lvl3pPr marL="894859" algn="r" defTabSz="894859" rtl="1" eaLnBrk="1" latinLnBrk="0" hangingPunct="1">
        <a:defRPr sz="1764" kern="1200">
          <a:solidFill>
            <a:schemeClr val="tx1"/>
          </a:solidFill>
          <a:latin typeface="+mn-lt"/>
          <a:ea typeface="+mn-ea"/>
          <a:cs typeface="+mn-cs"/>
        </a:defRPr>
      </a:lvl3pPr>
      <a:lvl4pPr marL="1342289" algn="r" defTabSz="894859" rtl="1" eaLnBrk="1" latinLnBrk="0" hangingPunct="1">
        <a:defRPr sz="1764" kern="1200">
          <a:solidFill>
            <a:schemeClr val="tx1"/>
          </a:solidFill>
          <a:latin typeface="+mn-lt"/>
          <a:ea typeface="+mn-ea"/>
          <a:cs typeface="+mn-cs"/>
        </a:defRPr>
      </a:lvl4pPr>
      <a:lvl5pPr marL="1789718" algn="r" defTabSz="894859" rtl="1" eaLnBrk="1" latinLnBrk="0" hangingPunct="1">
        <a:defRPr sz="1764" kern="1200">
          <a:solidFill>
            <a:schemeClr val="tx1"/>
          </a:solidFill>
          <a:latin typeface="+mn-lt"/>
          <a:ea typeface="+mn-ea"/>
          <a:cs typeface="+mn-cs"/>
        </a:defRPr>
      </a:lvl5pPr>
      <a:lvl6pPr marL="2237140" algn="r" defTabSz="894859" rtl="1" eaLnBrk="1" latinLnBrk="0" hangingPunct="1">
        <a:defRPr sz="1764" kern="1200">
          <a:solidFill>
            <a:schemeClr val="tx1"/>
          </a:solidFill>
          <a:latin typeface="+mn-lt"/>
          <a:ea typeface="+mn-ea"/>
          <a:cs typeface="+mn-cs"/>
        </a:defRPr>
      </a:lvl6pPr>
      <a:lvl7pPr marL="2684574" algn="r" defTabSz="894859" rtl="1" eaLnBrk="1" latinLnBrk="0" hangingPunct="1">
        <a:defRPr sz="1764" kern="1200">
          <a:solidFill>
            <a:schemeClr val="tx1"/>
          </a:solidFill>
          <a:latin typeface="+mn-lt"/>
          <a:ea typeface="+mn-ea"/>
          <a:cs typeface="+mn-cs"/>
        </a:defRPr>
      </a:lvl7pPr>
      <a:lvl8pPr marL="3132005" algn="r" defTabSz="894859" rtl="1" eaLnBrk="1" latinLnBrk="0" hangingPunct="1">
        <a:defRPr sz="1764" kern="1200">
          <a:solidFill>
            <a:schemeClr val="tx1"/>
          </a:solidFill>
          <a:latin typeface="+mn-lt"/>
          <a:ea typeface="+mn-ea"/>
          <a:cs typeface="+mn-cs"/>
        </a:defRPr>
      </a:lvl8pPr>
      <a:lvl9pPr marL="3579430" algn="r" defTabSz="894859" rtl="1" eaLnBrk="1" latinLnBrk="0" hangingPunct="1">
        <a:defRPr sz="176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914400" y="609603"/>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26" tIns="50913" rIns="101826" bIns="50913" numCol="1" anchor="ctr" anchorCtr="0" compatLnSpc="1">
            <a:prstTxWarp prst="textNoShape">
              <a:avLst/>
            </a:prstTxWarp>
          </a:bodyPr>
          <a:lstStyle/>
          <a:p>
            <a:pPr lvl="0"/>
            <a:r>
              <a:rPr lang="he-IL" altLang="he-IL"/>
              <a:t>לחץ כדי לערוך סגנון כותרת של תבנית בסיס</a:t>
            </a:r>
          </a:p>
        </p:txBody>
      </p:sp>
      <p:sp>
        <p:nvSpPr>
          <p:cNvPr id="20483" name="Rectangle 3"/>
          <p:cNvSpPr>
            <a:spLocks noGrp="1" noChangeArrowheads="1"/>
          </p:cNvSpPr>
          <p:nvPr>
            <p:ph type="body" idx="1"/>
          </p:nvPr>
        </p:nvSpPr>
        <p:spPr bwMode="auto">
          <a:xfrm>
            <a:off x="914400" y="1981203"/>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26" tIns="50913" rIns="101826" bIns="50913" numCol="1" anchor="t" anchorCtr="0" compatLnSpc="1">
            <a:prstTxWarp prst="textNoShape">
              <a:avLst/>
            </a:prstTxWarp>
          </a:bodyPr>
          <a:lstStyle/>
          <a:p>
            <a:pPr lvl="0"/>
            <a:r>
              <a:rPr lang="he-IL" altLang="he-IL"/>
              <a:t>לחץ כדי לערוך סגנונות טקסט של תבנית בסיס</a:t>
            </a:r>
          </a:p>
          <a:p>
            <a:pPr lvl="1"/>
            <a:r>
              <a:rPr lang="he-IL" altLang="he-IL"/>
              <a:t>רמה שנייה</a:t>
            </a:r>
          </a:p>
          <a:p>
            <a:pPr lvl="2"/>
            <a:r>
              <a:rPr lang="he-IL" altLang="he-IL"/>
              <a:t>רמה שלישית</a:t>
            </a:r>
          </a:p>
          <a:p>
            <a:pPr lvl="3"/>
            <a:r>
              <a:rPr lang="he-IL" altLang="he-IL"/>
              <a:t>רמה רביעית</a:t>
            </a:r>
          </a:p>
          <a:p>
            <a:pPr lvl="4"/>
            <a:r>
              <a:rPr lang="he-IL" altLang="he-IL"/>
              <a:t>רמה חמישית</a:t>
            </a:r>
          </a:p>
        </p:txBody>
      </p:sp>
      <p:sp>
        <p:nvSpPr>
          <p:cNvPr id="551940" name="Rectangle 4"/>
          <p:cNvSpPr>
            <a:spLocks noGrp="1" noChangeArrowheads="1"/>
          </p:cNvSpPr>
          <p:nvPr>
            <p:ph type="dt" sz="half" idx="2"/>
          </p:nvPr>
        </p:nvSpPr>
        <p:spPr bwMode="auto">
          <a:xfrm>
            <a:off x="8737612" y="6248400"/>
            <a:ext cx="2540000" cy="457200"/>
          </a:xfrm>
          <a:prstGeom prst="rect">
            <a:avLst/>
          </a:prstGeom>
          <a:noFill/>
          <a:ln w="9525">
            <a:noFill/>
            <a:miter lim="800000"/>
            <a:headEnd/>
            <a:tailEnd/>
          </a:ln>
          <a:effectLst/>
        </p:spPr>
        <p:txBody>
          <a:bodyPr vert="horz" wrap="square" lIns="101826" tIns="50913" rIns="101826" bIns="50913" numCol="1" anchor="t" anchorCtr="0" compatLnSpc="1">
            <a:prstTxWarp prst="textNoShape">
              <a:avLst/>
            </a:prstTxWarp>
          </a:bodyPr>
          <a:lstStyle>
            <a:lvl1pPr algn="r" rtl="1" eaLnBrk="1" hangingPunct="1">
              <a:defRPr sz="1412">
                <a:solidFill>
                  <a:srgbClr val="000000"/>
                </a:solidFill>
                <a:latin typeface="+mn-lt"/>
                <a:cs typeface="+mn-cs"/>
              </a:defRPr>
            </a:lvl1pPr>
          </a:lstStyle>
          <a:p>
            <a:pPr>
              <a:defRPr/>
            </a:pPr>
            <a:endParaRPr lang="en-US"/>
          </a:p>
        </p:txBody>
      </p:sp>
      <p:sp>
        <p:nvSpPr>
          <p:cNvPr id="551941" name="Rectangle 5"/>
          <p:cNvSpPr>
            <a:spLocks noGrp="1" noChangeArrowheads="1"/>
          </p:cNvSpPr>
          <p:nvPr>
            <p:ph type="ftr" sz="quarter" idx="3"/>
          </p:nvPr>
        </p:nvSpPr>
        <p:spPr bwMode="auto">
          <a:xfrm>
            <a:off x="4165607" y="6248400"/>
            <a:ext cx="3860800" cy="457200"/>
          </a:xfrm>
          <a:prstGeom prst="rect">
            <a:avLst/>
          </a:prstGeom>
          <a:noFill/>
          <a:ln w="9525">
            <a:noFill/>
            <a:miter lim="800000"/>
            <a:headEnd/>
            <a:tailEnd/>
          </a:ln>
          <a:effectLst/>
        </p:spPr>
        <p:txBody>
          <a:bodyPr vert="horz" wrap="square" lIns="101826" tIns="50913" rIns="101826" bIns="50913" numCol="1" anchor="t" anchorCtr="0" compatLnSpc="1">
            <a:prstTxWarp prst="textNoShape">
              <a:avLst/>
            </a:prstTxWarp>
          </a:bodyPr>
          <a:lstStyle>
            <a:lvl1pPr algn="ctr" rtl="1" eaLnBrk="1" hangingPunct="1">
              <a:defRPr sz="1412">
                <a:solidFill>
                  <a:srgbClr val="000000"/>
                </a:solidFill>
                <a:latin typeface="+mn-lt"/>
                <a:cs typeface="+mn-cs"/>
              </a:defRPr>
            </a:lvl1pPr>
          </a:lstStyle>
          <a:p>
            <a:pPr>
              <a:defRPr/>
            </a:pPr>
            <a:endParaRPr lang="en-US"/>
          </a:p>
        </p:txBody>
      </p:sp>
      <p:sp>
        <p:nvSpPr>
          <p:cNvPr id="551942" name="Rectangle 6"/>
          <p:cNvSpPr>
            <a:spLocks noGrp="1" noChangeArrowheads="1"/>
          </p:cNvSpPr>
          <p:nvPr>
            <p:ph type="sldNum" sz="quarter" idx="4"/>
          </p:nvPr>
        </p:nvSpPr>
        <p:spPr bwMode="auto">
          <a:xfrm>
            <a:off x="914411" y="6248400"/>
            <a:ext cx="2540000" cy="457200"/>
          </a:xfrm>
          <a:prstGeom prst="rect">
            <a:avLst/>
          </a:prstGeom>
          <a:noFill/>
          <a:ln w="9525">
            <a:noFill/>
            <a:miter lim="800000"/>
            <a:headEnd/>
            <a:tailEnd/>
          </a:ln>
          <a:effectLst/>
        </p:spPr>
        <p:txBody>
          <a:bodyPr vert="horz" wrap="square" lIns="101826" tIns="50913" rIns="101826" bIns="50913" numCol="1" anchor="t" anchorCtr="0" compatLnSpc="1">
            <a:prstTxWarp prst="textNoShape">
              <a:avLst/>
            </a:prstTxWarp>
          </a:bodyPr>
          <a:lstStyle>
            <a:lvl1pPr algn="l" rtl="1" eaLnBrk="1" hangingPunct="1">
              <a:defRPr sz="1412">
                <a:solidFill>
                  <a:srgbClr val="000000"/>
                </a:solidFill>
                <a:latin typeface="+mn-lt"/>
                <a:cs typeface="Times New Roman" pitchFamily="18" charset="0"/>
              </a:defRPr>
            </a:lvl1pPr>
          </a:lstStyle>
          <a:p>
            <a:pPr>
              <a:defRPr/>
            </a:pPr>
            <a:fld id="{56870D36-145E-4A04-BFAA-AF6A98AC96B1}" type="slidenum">
              <a:rPr lang="he-IL"/>
              <a:pPr>
                <a:defRPr/>
              </a:pPr>
              <a:t>‹#›</a:t>
            </a:fld>
            <a:endParaRPr lang="en-US" dirty="0"/>
          </a:p>
        </p:txBody>
      </p:sp>
      <p:sp>
        <p:nvSpPr>
          <p:cNvPr id="7" name="Text Box 7"/>
          <p:cNvSpPr txBox="1">
            <a:spLocks noChangeArrowheads="1"/>
          </p:cNvSpPr>
          <p:nvPr/>
        </p:nvSpPr>
        <p:spPr bwMode="auto">
          <a:xfrm>
            <a:off x="10983045" y="6620335"/>
            <a:ext cx="625171" cy="10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rtl="0">
              <a:defRPr/>
            </a:pPr>
            <a:r>
              <a:rPr lang="en-US" altLang="he-IL" sz="706" dirty="0">
                <a:solidFill>
                  <a:srgbClr val="7F7F7F"/>
                </a:solidFill>
                <a:latin typeface="Arial" pitchFamily="34" charset="0"/>
              </a:rPr>
              <a:t>© 2018 Deloitte</a:t>
            </a:r>
          </a:p>
        </p:txBody>
      </p:sp>
    </p:spTree>
    <p:extLst>
      <p:ext uri="{BB962C8B-B14F-4D97-AF65-F5344CB8AC3E}">
        <p14:creationId xmlns:p14="http://schemas.microsoft.com/office/powerpoint/2010/main" val="171100665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transition spd="med">
    <p:fade/>
  </p:transition>
  <p:hf hdr="0" ftr="0" dt="0"/>
  <p:txStyles>
    <p:titleStyle>
      <a:lvl1pPr algn="ctr" rtl="1" eaLnBrk="1" fontAlgn="base" hangingPunct="1">
        <a:spcBef>
          <a:spcPct val="0"/>
        </a:spcBef>
        <a:spcAft>
          <a:spcPct val="0"/>
        </a:spcAft>
        <a:defRPr sz="4323">
          <a:solidFill>
            <a:schemeClr val="tx2"/>
          </a:solidFill>
          <a:latin typeface="+mj-lt"/>
          <a:ea typeface="+mj-ea"/>
          <a:cs typeface="+mj-cs"/>
        </a:defRPr>
      </a:lvl1pPr>
      <a:lvl2pPr algn="ctr" rtl="1" eaLnBrk="1" fontAlgn="base" hangingPunct="1">
        <a:spcBef>
          <a:spcPct val="0"/>
        </a:spcBef>
        <a:spcAft>
          <a:spcPct val="0"/>
        </a:spcAft>
        <a:defRPr sz="4323">
          <a:solidFill>
            <a:schemeClr val="tx2"/>
          </a:solidFill>
          <a:latin typeface="Times New Roman" pitchFamily="18" charset="0"/>
          <a:cs typeface="Arial" pitchFamily="34" charset="0"/>
        </a:defRPr>
      </a:lvl2pPr>
      <a:lvl3pPr algn="ctr" rtl="1" eaLnBrk="1" fontAlgn="base" hangingPunct="1">
        <a:spcBef>
          <a:spcPct val="0"/>
        </a:spcBef>
        <a:spcAft>
          <a:spcPct val="0"/>
        </a:spcAft>
        <a:defRPr sz="4323">
          <a:solidFill>
            <a:schemeClr val="tx2"/>
          </a:solidFill>
          <a:latin typeface="Times New Roman" pitchFamily="18" charset="0"/>
          <a:cs typeface="Arial" pitchFamily="34" charset="0"/>
        </a:defRPr>
      </a:lvl3pPr>
      <a:lvl4pPr algn="ctr" rtl="1" eaLnBrk="1" fontAlgn="base" hangingPunct="1">
        <a:spcBef>
          <a:spcPct val="0"/>
        </a:spcBef>
        <a:spcAft>
          <a:spcPct val="0"/>
        </a:spcAft>
        <a:defRPr sz="4323">
          <a:solidFill>
            <a:schemeClr val="tx2"/>
          </a:solidFill>
          <a:latin typeface="Times New Roman" pitchFamily="18" charset="0"/>
          <a:cs typeface="Arial" pitchFamily="34" charset="0"/>
        </a:defRPr>
      </a:lvl4pPr>
      <a:lvl5pPr algn="ctr" rtl="1" eaLnBrk="1" fontAlgn="base" hangingPunct="1">
        <a:spcBef>
          <a:spcPct val="0"/>
        </a:spcBef>
        <a:spcAft>
          <a:spcPct val="0"/>
        </a:spcAft>
        <a:defRPr sz="4323">
          <a:solidFill>
            <a:schemeClr val="tx2"/>
          </a:solidFill>
          <a:latin typeface="Times New Roman" pitchFamily="18" charset="0"/>
          <a:cs typeface="Arial" pitchFamily="34" charset="0"/>
        </a:defRPr>
      </a:lvl5pPr>
      <a:lvl6pPr marL="449155" algn="ctr" rtl="1" eaLnBrk="1" fontAlgn="base" hangingPunct="1">
        <a:spcBef>
          <a:spcPct val="0"/>
        </a:spcBef>
        <a:spcAft>
          <a:spcPct val="0"/>
        </a:spcAft>
        <a:defRPr sz="4323">
          <a:solidFill>
            <a:schemeClr val="tx2"/>
          </a:solidFill>
          <a:latin typeface="Times New Roman" pitchFamily="18" charset="0"/>
          <a:cs typeface="Arial" pitchFamily="34" charset="0"/>
        </a:defRPr>
      </a:lvl6pPr>
      <a:lvl7pPr marL="898306" algn="ctr" rtl="1" eaLnBrk="1" fontAlgn="base" hangingPunct="1">
        <a:spcBef>
          <a:spcPct val="0"/>
        </a:spcBef>
        <a:spcAft>
          <a:spcPct val="0"/>
        </a:spcAft>
        <a:defRPr sz="4323">
          <a:solidFill>
            <a:schemeClr val="tx2"/>
          </a:solidFill>
          <a:latin typeface="Times New Roman" pitchFamily="18" charset="0"/>
          <a:cs typeface="Arial" pitchFamily="34" charset="0"/>
        </a:defRPr>
      </a:lvl7pPr>
      <a:lvl8pPr marL="1347462" algn="ctr" rtl="1" eaLnBrk="1" fontAlgn="base" hangingPunct="1">
        <a:spcBef>
          <a:spcPct val="0"/>
        </a:spcBef>
        <a:spcAft>
          <a:spcPct val="0"/>
        </a:spcAft>
        <a:defRPr sz="4323">
          <a:solidFill>
            <a:schemeClr val="tx2"/>
          </a:solidFill>
          <a:latin typeface="Times New Roman" pitchFamily="18" charset="0"/>
          <a:cs typeface="Arial" pitchFamily="34" charset="0"/>
        </a:defRPr>
      </a:lvl8pPr>
      <a:lvl9pPr marL="1796617" algn="ctr" rtl="1" eaLnBrk="1" fontAlgn="base" hangingPunct="1">
        <a:spcBef>
          <a:spcPct val="0"/>
        </a:spcBef>
        <a:spcAft>
          <a:spcPct val="0"/>
        </a:spcAft>
        <a:defRPr sz="4323">
          <a:solidFill>
            <a:schemeClr val="tx2"/>
          </a:solidFill>
          <a:latin typeface="Times New Roman" pitchFamily="18" charset="0"/>
          <a:cs typeface="Arial" pitchFamily="34" charset="0"/>
        </a:defRPr>
      </a:lvl9pPr>
    </p:titleStyle>
    <p:bodyStyle>
      <a:lvl1pPr marL="336868" indent="-336868" algn="r" rtl="1" eaLnBrk="1" fontAlgn="base" hangingPunct="1">
        <a:spcBef>
          <a:spcPct val="20000"/>
        </a:spcBef>
        <a:spcAft>
          <a:spcPct val="0"/>
        </a:spcAft>
        <a:buChar char="•"/>
        <a:defRPr sz="3176">
          <a:solidFill>
            <a:schemeClr val="tx1"/>
          </a:solidFill>
          <a:latin typeface="+mn-lt"/>
          <a:ea typeface="+mn-ea"/>
          <a:cs typeface="+mn-cs"/>
        </a:defRPr>
      </a:lvl1pPr>
      <a:lvl2pPr marL="729874" indent="-280722" algn="r" rtl="1" eaLnBrk="1" fontAlgn="base" hangingPunct="1">
        <a:spcBef>
          <a:spcPct val="20000"/>
        </a:spcBef>
        <a:spcAft>
          <a:spcPct val="0"/>
        </a:spcAft>
        <a:buChar char="–"/>
        <a:defRPr sz="2735">
          <a:solidFill>
            <a:schemeClr val="tx1"/>
          </a:solidFill>
          <a:latin typeface="+mn-lt"/>
          <a:cs typeface="+mn-cs"/>
        </a:defRPr>
      </a:lvl2pPr>
      <a:lvl3pPr marL="1122884" indent="-224580" algn="r" rtl="1" eaLnBrk="1" fontAlgn="base" hangingPunct="1">
        <a:spcBef>
          <a:spcPct val="20000"/>
        </a:spcBef>
        <a:spcAft>
          <a:spcPct val="0"/>
        </a:spcAft>
        <a:buChar char="•"/>
        <a:defRPr sz="2382">
          <a:solidFill>
            <a:schemeClr val="tx1"/>
          </a:solidFill>
          <a:latin typeface="+mn-lt"/>
          <a:cs typeface="+mn-cs"/>
        </a:defRPr>
      </a:lvl3pPr>
      <a:lvl4pPr marL="1572040" indent="-224580" algn="r" rtl="1" eaLnBrk="1" fontAlgn="base" hangingPunct="1">
        <a:spcBef>
          <a:spcPct val="20000"/>
        </a:spcBef>
        <a:spcAft>
          <a:spcPct val="0"/>
        </a:spcAft>
        <a:buChar char="–"/>
        <a:defRPr sz="1941">
          <a:solidFill>
            <a:schemeClr val="tx1"/>
          </a:solidFill>
          <a:latin typeface="+mn-lt"/>
          <a:cs typeface="+mn-cs"/>
        </a:defRPr>
      </a:lvl4pPr>
      <a:lvl5pPr marL="2021199" indent="-224580" algn="r" rtl="1" eaLnBrk="1" fontAlgn="base" hangingPunct="1">
        <a:spcBef>
          <a:spcPct val="20000"/>
        </a:spcBef>
        <a:spcAft>
          <a:spcPct val="0"/>
        </a:spcAft>
        <a:buChar char="»"/>
        <a:defRPr sz="1941">
          <a:solidFill>
            <a:schemeClr val="tx1"/>
          </a:solidFill>
          <a:latin typeface="+mn-lt"/>
          <a:cs typeface="+mn-cs"/>
        </a:defRPr>
      </a:lvl5pPr>
      <a:lvl6pPr marL="2470347" indent="-224580" algn="r" rtl="1" eaLnBrk="1" fontAlgn="base" hangingPunct="1">
        <a:spcBef>
          <a:spcPct val="20000"/>
        </a:spcBef>
        <a:spcAft>
          <a:spcPct val="0"/>
        </a:spcAft>
        <a:buChar char="»"/>
        <a:defRPr sz="1941">
          <a:solidFill>
            <a:schemeClr val="tx1"/>
          </a:solidFill>
          <a:latin typeface="+mn-lt"/>
          <a:cs typeface="+mn-cs"/>
        </a:defRPr>
      </a:lvl6pPr>
      <a:lvl7pPr marL="2919502" indent="-224580" algn="r" rtl="1" eaLnBrk="1" fontAlgn="base" hangingPunct="1">
        <a:spcBef>
          <a:spcPct val="20000"/>
        </a:spcBef>
        <a:spcAft>
          <a:spcPct val="0"/>
        </a:spcAft>
        <a:buChar char="»"/>
        <a:defRPr sz="1941">
          <a:solidFill>
            <a:schemeClr val="tx1"/>
          </a:solidFill>
          <a:latin typeface="+mn-lt"/>
          <a:cs typeface="+mn-cs"/>
        </a:defRPr>
      </a:lvl7pPr>
      <a:lvl8pPr marL="3368658" indent="-224580" algn="r" rtl="1" eaLnBrk="1" fontAlgn="base" hangingPunct="1">
        <a:spcBef>
          <a:spcPct val="20000"/>
        </a:spcBef>
        <a:spcAft>
          <a:spcPct val="0"/>
        </a:spcAft>
        <a:buChar char="»"/>
        <a:defRPr sz="1941">
          <a:solidFill>
            <a:schemeClr val="tx1"/>
          </a:solidFill>
          <a:latin typeface="+mn-lt"/>
          <a:cs typeface="+mn-cs"/>
        </a:defRPr>
      </a:lvl8pPr>
      <a:lvl9pPr marL="3817810" indent="-224580" algn="r" rtl="1" eaLnBrk="1" fontAlgn="base" hangingPunct="1">
        <a:spcBef>
          <a:spcPct val="20000"/>
        </a:spcBef>
        <a:spcAft>
          <a:spcPct val="0"/>
        </a:spcAft>
        <a:buChar char="»"/>
        <a:defRPr sz="1941">
          <a:solidFill>
            <a:schemeClr val="tx1"/>
          </a:solidFill>
          <a:latin typeface="+mn-lt"/>
          <a:cs typeface="+mn-cs"/>
        </a:defRPr>
      </a:lvl9pPr>
    </p:bodyStyle>
    <p:otherStyle>
      <a:defPPr>
        <a:defRPr lang="he-IL"/>
      </a:defPPr>
      <a:lvl1pPr marL="0" algn="r" defTabSz="898306" rtl="1" eaLnBrk="1" latinLnBrk="0" hangingPunct="1">
        <a:defRPr sz="1764" kern="1200">
          <a:solidFill>
            <a:schemeClr val="tx1"/>
          </a:solidFill>
          <a:latin typeface="+mn-lt"/>
          <a:ea typeface="+mn-ea"/>
          <a:cs typeface="+mn-cs"/>
        </a:defRPr>
      </a:lvl1pPr>
      <a:lvl2pPr marL="449155" algn="r" defTabSz="898306" rtl="1" eaLnBrk="1" latinLnBrk="0" hangingPunct="1">
        <a:defRPr sz="1764" kern="1200">
          <a:solidFill>
            <a:schemeClr val="tx1"/>
          </a:solidFill>
          <a:latin typeface="+mn-lt"/>
          <a:ea typeface="+mn-ea"/>
          <a:cs typeface="+mn-cs"/>
        </a:defRPr>
      </a:lvl2pPr>
      <a:lvl3pPr marL="898306" algn="r" defTabSz="898306" rtl="1" eaLnBrk="1" latinLnBrk="0" hangingPunct="1">
        <a:defRPr sz="1764" kern="1200">
          <a:solidFill>
            <a:schemeClr val="tx1"/>
          </a:solidFill>
          <a:latin typeface="+mn-lt"/>
          <a:ea typeface="+mn-ea"/>
          <a:cs typeface="+mn-cs"/>
        </a:defRPr>
      </a:lvl3pPr>
      <a:lvl4pPr marL="1347462" algn="r" defTabSz="898306" rtl="1" eaLnBrk="1" latinLnBrk="0" hangingPunct="1">
        <a:defRPr sz="1764" kern="1200">
          <a:solidFill>
            <a:schemeClr val="tx1"/>
          </a:solidFill>
          <a:latin typeface="+mn-lt"/>
          <a:ea typeface="+mn-ea"/>
          <a:cs typeface="+mn-cs"/>
        </a:defRPr>
      </a:lvl4pPr>
      <a:lvl5pPr marL="1796617" algn="r" defTabSz="898306" rtl="1" eaLnBrk="1" latinLnBrk="0" hangingPunct="1">
        <a:defRPr sz="1764" kern="1200">
          <a:solidFill>
            <a:schemeClr val="tx1"/>
          </a:solidFill>
          <a:latin typeface="+mn-lt"/>
          <a:ea typeface="+mn-ea"/>
          <a:cs typeface="+mn-cs"/>
        </a:defRPr>
      </a:lvl5pPr>
      <a:lvl6pPr marL="2245771" algn="r" defTabSz="898306" rtl="1" eaLnBrk="1" latinLnBrk="0" hangingPunct="1">
        <a:defRPr sz="1764" kern="1200">
          <a:solidFill>
            <a:schemeClr val="tx1"/>
          </a:solidFill>
          <a:latin typeface="+mn-lt"/>
          <a:ea typeface="+mn-ea"/>
          <a:cs typeface="+mn-cs"/>
        </a:defRPr>
      </a:lvl6pPr>
      <a:lvl7pPr marL="2694923" algn="r" defTabSz="898306" rtl="1" eaLnBrk="1" latinLnBrk="0" hangingPunct="1">
        <a:defRPr sz="1764" kern="1200">
          <a:solidFill>
            <a:schemeClr val="tx1"/>
          </a:solidFill>
          <a:latin typeface="+mn-lt"/>
          <a:ea typeface="+mn-ea"/>
          <a:cs typeface="+mn-cs"/>
        </a:defRPr>
      </a:lvl7pPr>
      <a:lvl8pPr marL="3144081" algn="r" defTabSz="898306" rtl="1" eaLnBrk="1" latinLnBrk="0" hangingPunct="1">
        <a:defRPr sz="1764" kern="1200">
          <a:solidFill>
            <a:schemeClr val="tx1"/>
          </a:solidFill>
          <a:latin typeface="+mn-lt"/>
          <a:ea typeface="+mn-ea"/>
          <a:cs typeface="+mn-cs"/>
        </a:defRPr>
      </a:lvl8pPr>
      <a:lvl9pPr marL="3593231" algn="r" defTabSz="898306" rtl="1" eaLnBrk="1" latinLnBrk="0" hangingPunct="1">
        <a:defRPr sz="176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0"/>
            <a:ext cx="1036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34" tIns="50718" rIns="101434" bIns="50718"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43" name="Rectangle 3"/>
          <p:cNvSpPr>
            <a:spLocks noGrp="1" noChangeArrowheads="1"/>
          </p:cNvSpPr>
          <p:nvPr>
            <p:ph type="body" idx="1"/>
          </p:nvPr>
        </p:nvSpPr>
        <p:spPr bwMode="auto">
          <a:xfrm>
            <a:off x="609600" y="1219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34" tIns="50718" rIns="101434" bIns="50718"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551940" name="Rectangle 4"/>
          <p:cNvSpPr>
            <a:spLocks noGrp="1" noChangeArrowheads="1"/>
          </p:cNvSpPr>
          <p:nvPr>
            <p:ph type="dt" sz="half" idx="2"/>
          </p:nvPr>
        </p:nvSpPr>
        <p:spPr bwMode="auto">
          <a:xfrm>
            <a:off x="8737612" y="6248400"/>
            <a:ext cx="2540000" cy="457200"/>
          </a:xfrm>
          <a:prstGeom prst="rect">
            <a:avLst/>
          </a:prstGeom>
          <a:noFill/>
          <a:ln w="9525">
            <a:noFill/>
            <a:miter lim="800000"/>
            <a:headEnd/>
            <a:tailEnd/>
          </a:ln>
          <a:effectLst/>
        </p:spPr>
        <p:txBody>
          <a:bodyPr vert="horz" wrap="square" lIns="101434" tIns="50718" rIns="101434" bIns="50718" numCol="1" anchor="t" anchorCtr="0" compatLnSpc="1">
            <a:prstTxWarp prst="textNoShape">
              <a:avLst/>
            </a:prstTxWarp>
          </a:bodyPr>
          <a:lstStyle>
            <a:lvl1pPr algn="r" rtl="1" eaLnBrk="1" hangingPunct="1">
              <a:defRPr sz="1412">
                <a:solidFill>
                  <a:srgbClr val="000000"/>
                </a:solidFill>
              </a:defRPr>
            </a:lvl1pPr>
          </a:lstStyle>
          <a:p>
            <a:pPr>
              <a:defRPr/>
            </a:pPr>
            <a:endParaRPr lang="en-US">
              <a:latin typeface="Times New Roman" pitchFamily="18" charset="0"/>
            </a:endParaRPr>
          </a:p>
        </p:txBody>
      </p:sp>
      <p:sp>
        <p:nvSpPr>
          <p:cNvPr id="551941" name="Rectangle 5"/>
          <p:cNvSpPr>
            <a:spLocks noGrp="1" noChangeArrowheads="1"/>
          </p:cNvSpPr>
          <p:nvPr>
            <p:ph type="ftr" sz="quarter" idx="3"/>
          </p:nvPr>
        </p:nvSpPr>
        <p:spPr bwMode="auto">
          <a:xfrm>
            <a:off x="4165610" y="6248400"/>
            <a:ext cx="3860800" cy="457200"/>
          </a:xfrm>
          <a:prstGeom prst="rect">
            <a:avLst/>
          </a:prstGeom>
          <a:noFill/>
          <a:ln w="9525">
            <a:noFill/>
            <a:miter lim="800000"/>
            <a:headEnd/>
            <a:tailEnd/>
          </a:ln>
          <a:effectLst/>
        </p:spPr>
        <p:txBody>
          <a:bodyPr vert="horz" wrap="square" lIns="101434" tIns="50718" rIns="101434" bIns="50718" numCol="1" anchor="t" anchorCtr="0" compatLnSpc="1">
            <a:prstTxWarp prst="textNoShape">
              <a:avLst/>
            </a:prstTxWarp>
          </a:bodyPr>
          <a:lstStyle>
            <a:lvl1pPr algn="ctr" rtl="1" eaLnBrk="1" hangingPunct="1">
              <a:defRPr sz="1412">
                <a:solidFill>
                  <a:srgbClr val="000000"/>
                </a:solidFill>
              </a:defRPr>
            </a:lvl1pPr>
          </a:lstStyle>
          <a:p>
            <a:pPr>
              <a:defRPr/>
            </a:pPr>
            <a:endParaRPr lang="en-US">
              <a:latin typeface="Times New Roman" pitchFamily="18" charset="0"/>
            </a:endParaRPr>
          </a:p>
        </p:txBody>
      </p:sp>
      <p:sp>
        <p:nvSpPr>
          <p:cNvPr id="551942" name="Rectangle 6"/>
          <p:cNvSpPr>
            <a:spLocks noGrp="1" noChangeArrowheads="1"/>
          </p:cNvSpPr>
          <p:nvPr>
            <p:ph type="sldNum" sz="quarter" idx="4"/>
          </p:nvPr>
        </p:nvSpPr>
        <p:spPr bwMode="auto">
          <a:xfrm>
            <a:off x="914411" y="6248400"/>
            <a:ext cx="2540000" cy="457200"/>
          </a:xfrm>
          <a:prstGeom prst="rect">
            <a:avLst/>
          </a:prstGeom>
          <a:noFill/>
          <a:ln w="9525">
            <a:noFill/>
            <a:miter lim="800000"/>
            <a:headEnd/>
            <a:tailEnd/>
          </a:ln>
          <a:effectLst/>
        </p:spPr>
        <p:txBody>
          <a:bodyPr vert="horz" wrap="square" lIns="101434" tIns="50718" rIns="101434" bIns="50718" numCol="1" anchor="t" anchorCtr="0" compatLnSpc="1">
            <a:prstTxWarp prst="textNoShape">
              <a:avLst/>
            </a:prstTxWarp>
          </a:bodyPr>
          <a:lstStyle>
            <a:lvl1pPr algn="l" rtl="1" eaLnBrk="1" hangingPunct="1">
              <a:defRPr sz="1412">
                <a:solidFill>
                  <a:srgbClr val="000000"/>
                </a:solidFill>
                <a:cs typeface="Times New Roman" pitchFamily="18" charset="0"/>
              </a:defRPr>
            </a:lvl1pPr>
          </a:lstStyle>
          <a:p>
            <a:pPr>
              <a:defRPr/>
            </a:pPr>
            <a:fld id="{AD09EDA2-9F9F-44AD-B5E3-F423FFCED2D4}" type="slidenum">
              <a:rPr lang="he-IL">
                <a:latin typeface="Times New Roman" pitchFamily="18" charset="0"/>
              </a:rPr>
              <a:pPr>
                <a:defRPr/>
              </a:pPr>
              <a:t>‹#›</a:t>
            </a:fld>
            <a:endParaRPr lang="en-US">
              <a:latin typeface="Times New Roman" pitchFamily="18" charset="0"/>
            </a:endParaRPr>
          </a:p>
        </p:txBody>
      </p:sp>
      <p:sp>
        <p:nvSpPr>
          <p:cNvPr id="8" name="Rectangle 9"/>
          <p:cNvSpPr>
            <a:spLocks noChangeArrowheads="1"/>
          </p:cNvSpPr>
          <p:nvPr/>
        </p:nvSpPr>
        <p:spPr bwMode="auto">
          <a:xfrm rot="10800000" flipV="1">
            <a:off x="8940820" y="6568365"/>
            <a:ext cx="3251199" cy="21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82" tIns="44742" rIns="89482" bIns="44742" anchor="ctr">
            <a:spAutoFit/>
          </a:bodyPr>
          <a:lstStyle>
            <a:lvl1pPr eaLnBrk="0" hangingPunct="0">
              <a:defRPr sz="4000">
                <a:solidFill>
                  <a:schemeClr val="tx1"/>
                </a:solidFill>
                <a:latin typeface="Times New Roman" panose="02020603050405020304" pitchFamily="18" charset="0"/>
                <a:cs typeface="Arial" panose="020B0604020202020204" pitchFamily="34" charset="0"/>
              </a:defRPr>
            </a:lvl1pPr>
            <a:lvl2pPr marL="742950" indent="-285750" eaLnBrk="0" hangingPunct="0">
              <a:defRPr sz="4000">
                <a:solidFill>
                  <a:schemeClr val="tx1"/>
                </a:solidFill>
                <a:latin typeface="Times New Roman" panose="02020603050405020304" pitchFamily="18" charset="0"/>
                <a:cs typeface="Arial" panose="020B0604020202020204" pitchFamily="34" charset="0"/>
              </a:defRPr>
            </a:lvl2pPr>
            <a:lvl3pPr marL="1143000" indent="-228600" eaLnBrk="0" hangingPunct="0">
              <a:defRPr sz="4000">
                <a:solidFill>
                  <a:schemeClr val="tx1"/>
                </a:solidFill>
                <a:latin typeface="Times New Roman" panose="02020603050405020304" pitchFamily="18" charset="0"/>
                <a:cs typeface="Arial" panose="020B0604020202020204" pitchFamily="34" charset="0"/>
              </a:defRPr>
            </a:lvl3pPr>
            <a:lvl4pPr marL="1600200" indent="-228600" eaLnBrk="0" hangingPunct="0">
              <a:defRPr sz="4000">
                <a:solidFill>
                  <a:schemeClr val="tx1"/>
                </a:solidFill>
                <a:latin typeface="Times New Roman" panose="02020603050405020304" pitchFamily="18" charset="0"/>
                <a:cs typeface="Arial" panose="020B0604020202020204" pitchFamily="34" charset="0"/>
              </a:defRPr>
            </a:lvl4pPr>
            <a:lvl5pPr marL="2057400" indent="-228600" eaLnBrk="0" hangingPunct="0">
              <a:defRPr sz="4000">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sz="794" dirty="0">
                <a:solidFill>
                  <a:srgbClr val="313131"/>
                </a:solidFill>
                <a:latin typeface="Arial" panose="020B0604020202020204" pitchFamily="34" charset="0"/>
              </a:rPr>
              <a:t>   </a:t>
            </a:r>
            <a:endParaRPr lang="en-US" sz="3529" dirty="0">
              <a:solidFill>
                <a:srgbClr val="313131"/>
              </a:solidFill>
            </a:endParaRPr>
          </a:p>
        </p:txBody>
      </p:sp>
      <p:sp>
        <p:nvSpPr>
          <p:cNvPr id="9" name="Text Box 7"/>
          <p:cNvSpPr txBox="1">
            <a:spLocks noChangeArrowheads="1"/>
          </p:cNvSpPr>
          <p:nvPr/>
        </p:nvSpPr>
        <p:spPr bwMode="auto">
          <a:xfrm>
            <a:off x="10983045" y="6620335"/>
            <a:ext cx="625171" cy="10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rtl="0">
              <a:defRPr/>
            </a:pPr>
            <a:r>
              <a:rPr lang="en-US" altLang="he-IL" sz="706" dirty="0">
                <a:solidFill>
                  <a:srgbClr val="7F7F7F"/>
                </a:solidFill>
                <a:latin typeface="Arial" pitchFamily="34" charset="0"/>
              </a:rPr>
              <a:t>© 2018 Deloitte</a:t>
            </a:r>
          </a:p>
        </p:txBody>
      </p:sp>
    </p:spTree>
    <p:extLst>
      <p:ext uri="{BB962C8B-B14F-4D97-AF65-F5344CB8AC3E}">
        <p14:creationId xmlns:p14="http://schemas.microsoft.com/office/powerpoint/2010/main" val="2856291363"/>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Lst>
  <p:transition spd="med">
    <p:fade/>
  </p:transition>
  <p:hf hdr="0" ftr="0" dt="0"/>
  <p:txStyles>
    <p:titleStyle>
      <a:lvl1pPr algn="l" rtl="1" eaLnBrk="1" fontAlgn="base" hangingPunct="1">
        <a:spcBef>
          <a:spcPct val="0"/>
        </a:spcBef>
        <a:spcAft>
          <a:spcPct val="0"/>
        </a:spcAft>
        <a:defRPr sz="2735">
          <a:solidFill>
            <a:srgbClr val="000066"/>
          </a:solidFill>
          <a:latin typeface="+mj-lt"/>
          <a:ea typeface="+mj-ea"/>
          <a:cs typeface="+mj-cs"/>
        </a:defRPr>
      </a:lvl1pPr>
      <a:lvl2pPr algn="l" rtl="1" eaLnBrk="1" fontAlgn="base" hangingPunct="1">
        <a:spcBef>
          <a:spcPct val="0"/>
        </a:spcBef>
        <a:spcAft>
          <a:spcPct val="0"/>
        </a:spcAft>
        <a:defRPr sz="2735">
          <a:solidFill>
            <a:srgbClr val="000066"/>
          </a:solidFill>
          <a:latin typeface="Times New Roman" pitchFamily="18" charset="0"/>
          <a:cs typeface="Arial" pitchFamily="34" charset="0"/>
        </a:defRPr>
      </a:lvl2pPr>
      <a:lvl3pPr algn="l" rtl="1" eaLnBrk="1" fontAlgn="base" hangingPunct="1">
        <a:spcBef>
          <a:spcPct val="0"/>
        </a:spcBef>
        <a:spcAft>
          <a:spcPct val="0"/>
        </a:spcAft>
        <a:defRPr sz="2735">
          <a:solidFill>
            <a:srgbClr val="000066"/>
          </a:solidFill>
          <a:latin typeface="Times New Roman" pitchFamily="18" charset="0"/>
          <a:cs typeface="Arial" pitchFamily="34" charset="0"/>
        </a:defRPr>
      </a:lvl3pPr>
      <a:lvl4pPr algn="l" rtl="1" eaLnBrk="1" fontAlgn="base" hangingPunct="1">
        <a:spcBef>
          <a:spcPct val="0"/>
        </a:spcBef>
        <a:spcAft>
          <a:spcPct val="0"/>
        </a:spcAft>
        <a:defRPr sz="2735">
          <a:solidFill>
            <a:srgbClr val="000066"/>
          </a:solidFill>
          <a:latin typeface="Times New Roman" pitchFamily="18" charset="0"/>
          <a:cs typeface="Arial" pitchFamily="34" charset="0"/>
        </a:defRPr>
      </a:lvl4pPr>
      <a:lvl5pPr algn="l" rtl="1" eaLnBrk="1" fontAlgn="base" hangingPunct="1">
        <a:spcBef>
          <a:spcPct val="0"/>
        </a:spcBef>
        <a:spcAft>
          <a:spcPct val="0"/>
        </a:spcAft>
        <a:defRPr sz="2735">
          <a:solidFill>
            <a:srgbClr val="000066"/>
          </a:solidFill>
          <a:latin typeface="Times New Roman" pitchFamily="18" charset="0"/>
          <a:cs typeface="Arial" pitchFamily="34" charset="0"/>
        </a:defRPr>
      </a:lvl5pPr>
      <a:lvl6pPr marL="447432" algn="l" rtl="1" eaLnBrk="1" fontAlgn="base" hangingPunct="1">
        <a:spcBef>
          <a:spcPct val="0"/>
        </a:spcBef>
        <a:spcAft>
          <a:spcPct val="0"/>
        </a:spcAft>
        <a:defRPr sz="2735">
          <a:solidFill>
            <a:srgbClr val="000066"/>
          </a:solidFill>
          <a:latin typeface="Times New Roman" pitchFamily="18" charset="0"/>
          <a:cs typeface="Arial" pitchFamily="34" charset="0"/>
        </a:defRPr>
      </a:lvl6pPr>
      <a:lvl7pPr marL="894859" algn="l" rtl="1" eaLnBrk="1" fontAlgn="base" hangingPunct="1">
        <a:spcBef>
          <a:spcPct val="0"/>
        </a:spcBef>
        <a:spcAft>
          <a:spcPct val="0"/>
        </a:spcAft>
        <a:defRPr sz="2735">
          <a:solidFill>
            <a:srgbClr val="000066"/>
          </a:solidFill>
          <a:latin typeface="Times New Roman" pitchFamily="18" charset="0"/>
          <a:cs typeface="Arial" pitchFamily="34" charset="0"/>
        </a:defRPr>
      </a:lvl7pPr>
      <a:lvl8pPr marL="1342289" algn="l" rtl="1" eaLnBrk="1" fontAlgn="base" hangingPunct="1">
        <a:spcBef>
          <a:spcPct val="0"/>
        </a:spcBef>
        <a:spcAft>
          <a:spcPct val="0"/>
        </a:spcAft>
        <a:defRPr sz="2735">
          <a:solidFill>
            <a:srgbClr val="000066"/>
          </a:solidFill>
          <a:latin typeface="Times New Roman" pitchFamily="18" charset="0"/>
          <a:cs typeface="Arial" pitchFamily="34" charset="0"/>
        </a:defRPr>
      </a:lvl8pPr>
      <a:lvl9pPr marL="1789718" algn="l" rtl="1" eaLnBrk="1" fontAlgn="base" hangingPunct="1">
        <a:spcBef>
          <a:spcPct val="0"/>
        </a:spcBef>
        <a:spcAft>
          <a:spcPct val="0"/>
        </a:spcAft>
        <a:defRPr sz="2735">
          <a:solidFill>
            <a:srgbClr val="000066"/>
          </a:solidFill>
          <a:latin typeface="Times New Roman" pitchFamily="18" charset="0"/>
          <a:cs typeface="Arial" pitchFamily="34" charset="0"/>
        </a:defRPr>
      </a:lvl9pPr>
    </p:titleStyle>
    <p:bodyStyle>
      <a:lvl1pPr marL="333587" indent="-333587" algn="r" rtl="1" eaLnBrk="1" fontAlgn="base" hangingPunct="1">
        <a:spcBef>
          <a:spcPct val="20000"/>
        </a:spcBef>
        <a:spcAft>
          <a:spcPct val="0"/>
        </a:spcAft>
        <a:buClr>
          <a:srgbClr val="336600"/>
        </a:buClr>
        <a:buChar char="•"/>
        <a:defRPr>
          <a:solidFill>
            <a:srgbClr val="000066"/>
          </a:solidFill>
          <a:latin typeface="+mn-lt"/>
          <a:ea typeface="+mn-ea"/>
          <a:cs typeface="+mn-cs"/>
        </a:defRPr>
      </a:lvl1pPr>
      <a:lvl2pPr marL="724847" indent="-277467" algn="r" rtl="1" eaLnBrk="1" fontAlgn="base" hangingPunct="1">
        <a:spcBef>
          <a:spcPct val="20000"/>
        </a:spcBef>
        <a:spcAft>
          <a:spcPct val="0"/>
        </a:spcAft>
        <a:buClr>
          <a:srgbClr val="336600"/>
        </a:buClr>
        <a:buChar char="–"/>
        <a:defRPr sz="2735">
          <a:solidFill>
            <a:srgbClr val="000066"/>
          </a:solidFill>
          <a:latin typeface="+mn-lt"/>
          <a:cs typeface="+mn-cs"/>
        </a:defRPr>
      </a:lvl2pPr>
      <a:lvl3pPr marL="1117668" indent="-221352" algn="r" rtl="1" eaLnBrk="1" fontAlgn="base" hangingPunct="1">
        <a:spcBef>
          <a:spcPct val="20000"/>
        </a:spcBef>
        <a:spcAft>
          <a:spcPct val="0"/>
        </a:spcAft>
        <a:buClr>
          <a:srgbClr val="336600"/>
        </a:buClr>
        <a:buChar char="•"/>
        <a:defRPr sz="2382">
          <a:solidFill>
            <a:srgbClr val="000066"/>
          </a:solidFill>
          <a:latin typeface="+mn-lt"/>
          <a:cs typeface="+mn-cs"/>
        </a:defRPr>
      </a:lvl3pPr>
      <a:lvl4pPr marL="1565046" indent="-221352" algn="r" rtl="1" eaLnBrk="1" fontAlgn="base" hangingPunct="1">
        <a:spcBef>
          <a:spcPct val="20000"/>
        </a:spcBef>
        <a:spcAft>
          <a:spcPct val="0"/>
        </a:spcAft>
        <a:buClr>
          <a:srgbClr val="336600"/>
        </a:buClr>
        <a:buChar char="–"/>
        <a:defRPr sz="1941">
          <a:solidFill>
            <a:srgbClr val="000066"/>
          </a:solidFill>
          <a:latin typeface="+mn-lt"/>
          <a:cs typeface="+mn-cs"/>
        </a:defRPr>
      </a:lvl4pPr>
      <a:lvl5pPr marL="2010866" indent="-221352" algn="r" rtl="1" eaLnBrk="1" fontAlgn="base" hangingPunct="1">
        <a:spcBef>
          <a:spcPct val="20000"/>
        </a:spcBef>
        <a:spcAft>
          <a:spcPct val="0"/>
        </a:spcAft>
        <a:buClr>
          <a:srgbClr val="336600"/>
        </a:buClr>
        <a:buChar char="»"/>
        <a:defRPr sz="1941">
          <a:solidFill>
            <a:srgbClr val="000066"/>
          </a:solidFill>
          <a:latin typeface="+mn-lt"/>
          <a:cs typeface="+mn-cs"/>
        </a:defRPr>
      </a:lvl5pPr>
      <a:lvl6pPr marL="2460864" indent="-223719" algn="r" rtl="1" eaLnBrk="1" fontAlgn="base" hangingPunct="1">
        <a:spcBef>
          <a:spcPct val="20000"/>
        </a:spcBef>
        <a:spcAft>
          <a:spcPct val="0"/>
        </a:spcAft>
        <a:buClr>
          <a:srgbClr val="336600"/>
        </a:buClr>
        <a:buChar char="»"/>
        <a:defRPr sz="1941">
          <a:solidFill>
            <a:srgbClr val="000066"/>
          </a:solidFill>
          <a:latin typeface="+mn-lt"/>
          <a:cs typeface="+mn-cs"/>
        </a:defRPr>
      </a:lvl6pPr>
      <a:lvl7pPr marL="2908291" indent="-223719" algn="r" rtl="1" eaLnBrk="1" fontAlgn="base" hangingPunct="1">
        <a:spcBef>
          <a:spcPct val="20000"/>
        </a:spcBef>
        <a:spcAft>
          <a:spcPct val="0"/>
        </a:spcAft>
        <a:buClr>
          <a:srgbClr val="336600"/>
        </a:buClr>
        <a:buChar char="»"/>
        <a:defRPr sz="1941">
          <a:solidFill>
            <a:srgbClr val="000066"/>
          </a:solidFill>
          <a:latin typeface="+mn-lt"/>
          <a:cs typeface="+mn-cs"/>
        </a:defRPr>
      </a:lvl7pPr>
      <a:lvl8pPr marL="3355714" indent="-223719" algn="r" rtl="1" eaLnBrk="1" fontAlgn="base" hangingPunct="1">
        <a:spcBef>
          <a:spcPct val="20000"/>
        </a:spcBef>
        <a:spcAft>
          <a:spcPct val="0"/>
        </a:spcAft>
        <a:buClr>
          <a:srgbClr val="336600"/>
        </a:buClr>
        <a:buChar char="»"/>
        <a:defRPr sz="1941">
          <a:solidFill>
            <a:srgbClr val="000066"/>
          </a:solidFill>
          <a:latin typeface="+mn-lt"/>
          <a:cs typeface="+mn-cs"/>
        </a:defRPr>
      </a:lvl8pPr>
      <a:lvl9pPr marL="3803147" indent="-223719" algn="r" rtl="1" eaLnBrk="1" fontAlgn="base" hangingPunct="1">
        <a:spcBef>
          <a:spcPct val="20000"/>
        </a:spcBef>
        <a:spcAft>
          <a:spcPct val="0"/>
        </a:spcAft>
        <a:buClr>
          <a:srgbClr val="336600"/>
        </a:buClr>
        <a:buChar char="»"/>
        <a:defRPr sz="1941">
          <a:solidFill>
            <a:srgbClr val="000066"/>
          </a:solidFill>
          <a:latin typeface="+mn-lt"/>
          <a:cs typeface="+mn-cs"/>
        </a:defRPr>
      </a:lvl9pPr>
    </p:bodyStyle>
    <p:otherStyle>
      <a:defPPr>
        <a:defRPr lang="he-IL"/>
      </a:defPPr>
      <a:lvl1pPr marL="0" algn="r" defTabSz="894859" rtl="1" eaLnBrk="1" latinLnBrk="0" hangingPunct="1">
        <a:defRPr sz="1764" kern="1200">
          <a:solidFill>
            <a:schemeClr val="tx1"/>
          </a:solidFill>
          <a:latin typeface="+mn-lt"/>
          <a:ea typeface="+mn-ea"/>
          <a:cs typeface="+mn-cs"/>
        </a:defRPr>
      </a:lvl1pPr>
      <a:lvl2pPr marL="447432" algn="r" defTabSz="894859" rtl="1" eaLnBrk="1" latinLnBrk="0" hangingPunct="1">
        <a:defRPr sz="1764" kern="1200">
          <a:solidFill>
            <a:schemeClr val="tx1"/>
          </a:solidFill>
          <a:latin typeface="+mn-lt"/>
          <a:ea typeface="+mn-ea"/>
          <a:cs typeface="+mn-cs"/>
        </a:defRPr>
      </a:lvl2pPr>
      <a:lvl3pPr marL="894859" algn="r" defTabSz="894859" rtl="1" eaLnBrk="1" latinLnBrk="0" hangingPunct="1">
        <a:defRPr sz="1764" kern="1200">
          <a:solidFill>
            <a:schemeClr val="tx1"/>
          </a:solidFill>
          <a:latin typeface="+mn-lt"/>
          <a:ea typeface="+mn-ea"/>
          <a:cs typeface="+mn-cs"/>
        </a:defRPr>
      </a:lvl3pPr>
      <a:lvl4pPr marL="1342289" algn="r" defTabSz="894859" rtl="1" eaLnBrk="1" latinLnBrk="0" hangingPunct="1">
        <a:defRPr sz="1764" kern="1200">
          <a:solidFill>
            <a:schemeClr val="tx1"/>
          </a:solidFill>
          <a:latin typeface="+mn-lt"/>
          <a:ea typeface="+mn-ea"/>
          <a:cs typeface="+mn-cs"/>
        </a:defRPr>
      </a:lvl4pPr>
      <a:lvl5pPr marL="1789718" algn="r" defTabSz="894859" rtl="1" eaLnBrk="1" latinLnBrk="0" hangingPunct="1">
        <a:defRPr sz="1764" kern="1200">
          <a:solidFill>
            <a:schemeClr val="tx1"/>
          </a:solidFill>
          <a:latin typeface="+mn-lt"/>
          <a:ea typeface="+mn-ea"/>
          <a:cs typeface="+mn-cs"/>
        </a:defRPr>
      </a:lvl5pPr>
      <a:lvl6pPr marL="2237140" algn="r" defTabSz="894859" rtl="1" eaLnBrk="1" latinLnBrk="0" hangingPunct="1">
        <a:defRPr sz="1764" kern="1200">
          <a:solidFill>
            <a:schemeClr val="tx1"/>
          </a:solidFill>
          <a:latin typeface="+mn-lt"/>
          <a:ea typeface="+mn-ea"/>
          <a:cs typeface="+mn-cs"/>
        </a:defRPr>
      </a:lvl6pPr>
      <a:lvl7pPr marL="2684574" algn="r" defTabSz="894859" rtl="1" eaLnBrk="1" latinLnBrk="0" hangingPunct="1">
        <a:defRPr sz="1764" kern="1200">
          <a:solidFill>
            <a:schemeClr val="tx1"/>
          </a:solidFill>
          <a:latin typeface="+mn-lt"/>
          <a:ea typeface="+mn-ea"/>
          <a:cs typeface="+mn-cs"/>
        </a:defRPr>
      </a:lvl7pPr>
      <a:lvl8pPr marL="3132005" algn="r" defTabSz="894859" rtl="1" eaLnBrk="1" latinLnBrk="0" hangingPunct="1">
        <a:defRPr sz="1764" kern="1200">
          <a:solidFill>
            <a:schemeClr val="tx1"/>
          </a:solidFill>
          <a:latin typeface="+mn-lt"/>
          <a:ea typeface="+mn-ea"/>
          <a:cs typeface="+mn-cs"/>
        </a:defRPr>
      </a:lvl8pPr>
      <a:lvl9pPr marL="3579430" algn="r" defTabSz="894859" rtl="1" eaLnBrk="1" latinLnBrk="0" hangingPunct="1">
        <a:defRPr sz="1764"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95000"/>
          </a:schemeClr>
        </a:solidFill>
        <a:effectLst/>
      </p:bgPr>
    </p:bg>
    <p:spTree>
      <p:nvGrpSpPr>
        <p:cNvPr id="1" name=""/>
        <p:cNvGrpSpPr/>
        <p:nvPr/>
      </p:nvGrpSpPr>
      <p:grpSpPr>
        <a:xfrm>
          <a:off x="0" y="0"/>
          <a:ext cx="0" cy="0"/>
          <a:chOff x="0" y="0"/>
          <a:chExt cx="0" cy="0"/>
        </a:xfrm>
      </p:grpSpPr>
      <p:sp>
        <p:nvSpPr>
          <p:cNvPr id="26626" name="Title Placeholder 1"/>
          <p:cNvSpPr>
            <a:spLocks noGrp="1"/>
          </p:cNvSpPr>
          <p:nvPr>
            <p:ph type="title"/>
          </p:nvPr>
        </p:nvSpPr>
        <p:spPr bwMode="auto">
          <a:xfrm>
            <a:off x="544498" y="350126"/>
            <a:ext cx="1123002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a:t>לחץ כדי לערוך סגנון כותרת של תבנית בסיס</a:t>
            </a:r>
            <a:endParaRPr lang="en-US"/>
          </a:p>
        </p:txBody>
      </p:sp>
      <p:sp>
        <p:nvSpPr>
          <p:cNvPr id="26627" name="Text Placeholder 2"/>
          <p:cNvSpPr>
            <a:spLocks noGrp="1"/>
          </p:cNvSpPr>
          <p:nvPr>
            <p:ph type="body" idx="1"/>
          </p:nvPr>
        </p:nvSpPr>
        <p:spPr bwMode="auto">
          <a:xfrm>
            <a:off x="540644" y="1190382"/>
            <a:ext cx="1123002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Rectangle 5"/>
          <p:cNvSpPr>
            <a:spLocks noChangeArrowheads="1"/>
          </p:cNvSpPr>
          <p:nvPr/>
        </p:nvSpPr>
        <p:spPr bwMode="auto">
          <a:xfrm>
            <a:off x="8714081" y="6554199"/>
            <a:ext cx="3084074" cy="144247"/>
          </a:xfrm>
          <a:prstGeom prst="rect">
            <a:avLst/>
          </a:prstGeom>
          <a:noFill/>
          <a:ln w="25400" algn="ctr">
            <a:noFill/>
            <a:miter lim="800000"/>
            <a:headEnd/>
            <a:tailEnd/>
          </a:ln>
        </p:spPr>
        <p:txBody>
          <a:bodyPr lIns="0" tIns="0" rIns="0" bIns="0"/>
          <a:lstStyle/>
          <a:p>
            <a:pPr algn="r" defTabSz="892284">
              <a:lnSpc>
                <a:spcPts val="1059"/>
              </a:lnSpc>
              <a:defRPr/>
            </a:pPr>
            <a:r>
              <a:rPr lang="en-US" sz="794" dirty="0">
                <a:solidFill>
                  <a:srgbClr val="8C8C8C"/>
                </a:solidFill>
              </a:rPr>
              <a:t>  </a:t>
            </a:r>
          </a:p>
        </p:txBody>
      </p:sp>
    </p:spTree>
    <p:extLst>
      <p:ext uri="{BB962C8B-B14F-4D97-AF65-F5344CB8AC3E}">
        <p14:creationId xmlns:p14="http://schemas.microsoft.com/office/powerpoint/2010/main" val="140899312"/>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Lst>
  <p:hf hdr="0" ftr="0" dt="0"/>
  <p:txStyles>
    <p:titleStyle>
      <a:lvl1pPr algn="l" defTabSz="892284" rtl="1" eaLnBrk="1" fontAlgn="base" hangingPunct="1">
        <a:lnSpc>
          <a:spcPts val="2999"/>
        </a:lnSpc>
        <a:spcBef>
          <a:spcPct val="0"/>
        </a:spcBef>
        <a:spcAft>
          <a:spcPct val="0"/>
        </a:spcAft>
        <a:defRPr sz="2294" b="1">
          <a:solidFill>
            <a:schemeClr val="tx2"/>
          </a:solidFill>
          <a:latin typeface="+mj-lt"/>
          <a:ea typeface="+mj-ea"/>
          <a:cs typeface="+mj-cs"/>
        </a:defRPr>
      </a:lvl1pPr>
      <a:lvl2pPr algn="l" defTabSz="892284" rtl="1" eaLnBrk="1" fontAlgn="base" hangingPunct="1">
        <a:lnSpc>
          <a:spcPts val="2999"/>
        </a:lnSpc>
        <a:spcBef>
          <a:spcPct val="0"/>
        </a:spcBef>
        <a:spcAft>
          <a:spcPct val="0"/>
        </a:spcAft>
        <a:defRPr sz="2294" b="1">
          <a:solidFill>
            <a:schemeClr val="tx2"/>
          </a:solidFill>
          <a:latin typeface="Arial" pitchFamily="34" charset="0"/>
        </a:defRPr>
      </a:lvl2pPr>
      <a:lvl3pPr algn="l" defTabSz="892284" rtl="1" eaLnBrk="1" fontAlgn="base" hangingPunct="1">
        <a:lnSpc>
          <a:spcPts val="2999"/>
        </a:lnSpc>
        <a:spcBef>
          <a:spcPct val="0"/>
        </a:spcBef>
        <a:spcAft>
          <a:spcPct val="0"/>
        </a:spcAft>
        <a:defRPr sz="2294" b="1">
          <a:solidFill>
            <a:schemeClr val="tx2"/>
          </a:solidFill>
          <a:latin typeface="Arial" pitchFamily="34" charset="0"/>
        </a:defRPr>
      </a:lvl3pPr>
      <a:lvl4pPr algn="l" defTabSz="892284" rtl="1" eaLnBrk="1" fontAlgn="base" hangingPunct="1">
        <a:lnSpc>
          <a:spcPts val="2999"/>
        </a:lnSpc>
        <a:spcBef>
          <a:spcPct val="0"/>
        </a:spcBef>
        <a:spcAft>
          <a:spcPct val="0"/>
        </a:spcAft>
        <a:defRPr sz="2294" b="1">
          <a:solidFill>
            <a:schemeClr val="tx2"/>
          </a:solidFill>
          <a:latin typeface="Arial" pitchFamily="34" charset="0"/>
        </a:defRPr>
      </a:lvl4pPr>
      <a:lvl5pPr algn="l" defTabSz="892284" rtl="1" eaLnBrk="1" fontAlgn="base" hangingPunct="1">
        <a:lnSpc>
          <a:spcPts val="2999"/>
        </a:lnSpc>
        <a:spcBef>
          <a:spcPct val="0"/>
        </a:spcBef>
        <a:spcAft>
          <a:spcPct val="0"/>
        </a:spcAft>
        <a:defRPr sz="2294" b="1">
          <a:solidFill>
            <a:schemeClr val="tx2"/>
          </a:solidFill>
          <a:latin typeface="Arial" pitchFamily="34" charset="0"/>
        </a:defRPr>
      </a:lvl5pPr>
      <a:lvl6pPr marL="400278" algn="l" defTabSz="892284" rtl="1" eaLnBrk="1" fontAlgn="base" hangingPunct="1">
        <a:lnSpc>
          <a:spcPts val="2999"/>
        </a:lnSpc>
        <a:spcBef>
          <a:spcPct val="0"/>
        </a:spcBef>
        <a:spcAft>
          <a:spcPct val="0"/>
        </a:spcAft>
        <a:defRPr sz="2294" b="1">
          <a:solidFill>
            <a:schemeClr val="tx2"/>
          </a:solidFill>
          <a:latin typeface="Arial" pitchFamily="34" charset="0"/>
        </a:defRPr>
      </a:lvl6pPr>
      <a:lvl7pPr marL="800556" algn="l" defTabSz="892284" rtl="1" eaLnBrk="1" fontAlgn="base" hangingPunct="1">
        <a:lnSpc>
          <a:spcPts val="2999"/>
        </a:lnSpc>
        <a:spcBef>
          <a:spcPct val="0"/>
        </a:spcBef>
        <a:spcAft>
          <a:spcPct val="0"/>
        </a:spcAft>
        <a:defRPr sz="2294" b="1">
          <a:solidFill>
            <a:schemeClr val="tx2"/>
          </a:solidFill>
          <a:latin typeface="Arial" pitchFamily="34" charset="0"/>
        </a:defRPr>
      </a:lvl7pPr>
      <a:lvl8pPr marL="1200835" algn="l" defTabSz="892284" rtl="1" eaLnBrk="1" fontAlgn="base" hangingPunct="1">
        <a:lnSpc>
          <a:spcPts val="2999"/>
        </a:lnSpc>
        <a:spcBef>
          <a:spcPct val="0"/>
        </a:spcBef>
        <a:spcAft>
          <a:spcPct val="0"/>
        </a:spcAft>
        <a:defRPr sz="2294" b="1">
          <a:solidFill>
            <a:schemeClr val="tx2"/>
          </a:solidFill>
          <a:latin typeface="Arial" pitchFamily="34" charset="0"/>
        </a:defRPr>
      </a:lvl8pPr>
      <a:lvl9pPr marL="1601112" algn="l" defTabSz="892284" rtl="1" eaLnBrk="1" fontAlgn="base" hangingPunct="1">
        <a:lnSpc>
          <a:spcPts val="2999"/>
        </a:lnSpc>
        <a:spcBef>
          <a:spcPct val="0"/>
        </a:spcBef>
        <a:spcAft>
          <a:spcPct val="0"/>
        </a:spcAft>
        <a:defRPr sz="2294" b="1">
          <a:solidFill>
            <a:schemeClr val="tx2"/>
          </a:solidFill>
          <a:latin typeface="Arial" pitchFamily="34" charset="0"/>
        </a:defRPr>
      </a:lvl9pPr>
    </p:titleStyle>
    <p:bodyStyle>
      <a:lvl1pPr marL="334955" indent="-334955" algn="r" defTabSz="892284" rtl="1" eaLnBrk="1" fontAlgn="base" hangingPunct="1">
        <a:spcBef>
          <a:spcPct val="0"/>
        </a:spcBef>
        <a:spcAft>
          <a:spcPts val="265"/>
        </a:spcAft>
        <a:buFont typeface="Arial" pitchFamily="34" charset="0"/>
        <a:defRPr sz="1764">
          <a:solidFill>
            <a:schemeClr val="tx2"/>
          </a:solidFill>
          <a:latin typeface="+mn-lt"/>
          <a:ea typeface="+mn-ea"/>
          <a:cs typeface="+mn-cs"/>
        </a:defRPr>
      </a:lvl1pPr>
      <a:lvl2pPr marL="177903" indent="-177903" algn="r" defTabSz="892284" rtl="1" eaLnBrk="1" fontAlgn="base" hangingPunct="1">
        <a:spcBef>
          <a:spcPct val="0"/>
        </a:spcBef>
        <a:spcAft>
          <a:spcPts val="265"/>
        </a:spcAft>
        <a:buFont typeface="Arial" pitchFamily="34" charset="0"/>
        <a:buChar char="•"/>
        <a:defRPr sz="1764">
          <a:solidFill>
            <a:schemeClr val="tx2"/>
          </a:solidFill>
          <a:latin typeface="+mn-lt"/>
        </a:defRPr>
      </a:lvl2pPr>
      <a:lvl3pPr marL="348854" indent="-170951" algn="r" defTabSz="892284" rtl="1" eaLnBrk="1" fontAlgn="base" hangingPunct="1">
        <a:spcBef>
          <a:spcPct val="0"/>
        </a:spcBef>
        <a:spcAft>
          <a:spcPts val="265"/>
        </a:spcAft>
        <a:buFont typeface="Arial" pitchFamily="34" charset="0"/>
        <a:buChar char="‒"/>
        <a:defRPr sz="1764">
          <a:solidFill>
            <a:schemeClr val="tx2"/>
          </a:solidFill>
          <a:latin typeface="+mn-lt"/>
        </a:defRPr>
      </a:lvl3pPr>
      <a:lvl4pPr marL="526747" indent="-177903" algn="r" defTabSz="892284" rtl="1" eaLnBrk="1" fontAlgn="base" hangingPunct="1">
        <a:spcBef>
          <a:spcPct val="0"/>
        </a:spcBef>
        <a:spcAft>
          <a:spcPts val="529"/>
        </a:spcAft>
        <a:buFont typeface="Arial" pitchFamily="34" charset="0"/>
        <a:buChar char="•"/>
        <a:defRPr>
          <a:solidFill>
            <a:schemeClr val="tx2"/>
          </a:solidFill>
          <a:latin typeface="+mn-lt"/>
        </a:defRPr>
      </a:lvl4pPr>
      <a:lvl5pPr marL="694931" indent="-168180" algn="r" defTabSz="892284" rtl="1" eaLnBrk="1" fontAlgn="base" hangingPunct="1">
        <a:spcBef>
          <a:spcPct val="0"/>
        </a:spcBef>
        <a:spcAft>
          <a:spcPts val="529"/>
        </a:spcAft>
        <a:buFont typeface="Arial" pitchFamily="34" charset="0"/>
        <a:buChar char="‒"/>
        <a:defRPr>
          <a:solidFill>
            <a:schemeClr val="tx2"/>
          </a:solidFill>
          <a:latin typeface="+mn-lt"/>
        </a:defRPr>
      </a:lvl5pPr>
      <a:lvl6pPr marL="1095198" indent="-168180" algn="r" defTabSz="892284" rtl="1" eaLnBrk="1" fontAlgn="base" hangingPunct="1">
        <a:spcBef>
          <a:spcPct val="0"/>
        </a:spcBef>
        <a:spcAft>
          <a:spcPts val="529"/>
        </a:spcAft>
        <a:buFont typeface="Arial" pitchFamily="34" charset="0"/>
        <a:buChar char="‒"/>
        <a:defRPr>
          <a:solidFill>
            <a:schemeClr val="tx2"/>
          </a:solidFill>
          <a:latin typeface="+mn-lt"/>
        </a:defRPr>
      </a:lvl6pPr>
      <a:lvl7pPr marL="1495476" indent="-168180" algn="r" defTabSz="892284" rtl="1" eaLnBrk="1" fontAlgn="base" hangingPunct="1">
        <a:spcBef>
          <a:spcPct val="0"/>
        </a:spcBef>
        <a:spcAft>
          <a:spcPts val="529"/>
        </a:spcAft>
        <a:buFont typeface="Arial" pitchFamily="34" charset="0"/>
        <a:buChar char="‒"/>
        <a:defRPr>
          <a:solidFill>
            <a:schemeClr val="tx2"/>
          </a:solidFill>
          <a:latin typeface="+mn-lt"/>
        </a:defRPr>
      </a:lvl7pPr>
      <a:lvl8pPr marL="1895754" indent="-168180" algn="r" defTabSz="892284" rtl="1" eaLnBrk="1" fontAlgn="base" hangingPunct="1">
        <a:spcBef>
          <a:spcPct val="0"/>
        </a:spcBef>
        <a:spcAft>
          <a:spcPts val="529"/>
        </a:spcAft>
        <a:buFont typeface="Arial" pitchFamily="34" charset="0"/>
        <a:buChar char="‒"/>
        <a:defRPr>
          <a:solidFill>
            <a:schemeClr val="tx2"/>
          </a:solidFill>
          <a:latin typeface="+mn-lt"/>
        </a:defRPr>
      </a:lvl8pPr>
      <a:lvl9pPr marL="2296030" indent="-168180" algn="r" defTabSz="892284" rtl="1" eaLnBrk="1" fontAlgn="base" hangingPunct="1">
        <a:spcBef>
          <a:spcPct val="0"/>
        </a:spcBef>
        <a:spcAft>
          <a:spcPts val="529"/>
        </a:spcAft>
        <a:buFont typeface="Arial" pitchFamily="34" charset="0"/>
        <a:buChar char="‒"/>
        <a:defRPr>
          <a:solidFill>
            <a:schemeClr val="tx2"/>
          </a:solidFill>
          <a:latin typeface="+mn-lt"/>
        </a:defRPr>
      </a:lvl9pPr>
    </p:bodyStyle>
    <p:otherStyle>
      <a:defPPr>
        <a:defRPr lang="he-IL"/>
      </a:defPPr>
      <a:lvl1pPr marL="0" algn="r" defTabSz="800556" rtl="1" eaLnBrk="1" latinLnBrk="0" hangingPunct="1">
        <a:defRPr sz="1588" kern="1200">
          <a:solidFill>
            <a:schemeClr val="tx1"/>
          </a:solidFill>
          <a:latin typeface="+mn-lt"/>
          <a:ea typeface="+mn-ea"/>
          <a:cs typeface="+mn-cs"/>
        </a:defRPr>
      </a:lvl1pPr>
      <a:lvl2pPr marL="400278" algn="r" defTabSz="800556" rtl="1" eaLnBrk="1" latinLnBrk="0" hangingPunct="1">
        <a:defRPr sz="1588" kern="1200">
          <a:solidFill>
            <a:schemeClr val="tx1"/>
          </a:solidFill>
          <a:latin typeface="+mn-lt"/>
          <a:ea typeface="+mn-ea"/>
          <a:cs typeface="+mn-cs"/>
        </a:defRPr>
      </a:lvl2pPr>
      <a:lvl3pPr marL="800556" algn="r" defTabSz="800556" rtl="1" eaLnBrk="1" latinLnBrk="0" hangingPunct="1">
        <a:defRPr sz="1588" kern="1200">
          <a:solidFill>
            <a:schemeClr val="tx1"/>
          </a:solidFill>
          <a:latin typeface="+mn-lt"/>
          <a:ea typeface="+mn-ea"/>
          <a:cs typeface="+mn-cs"/>
        </a:defRPr>
      </a:lvl3pPr>
      <a:lvl4pPr marL="1200835" algn="r" defTabSz="800556" rtl="1" eaLnBrk="1" latinLnBrk="0" hangingPunct="1">
        <a:defRPr sz="1588" kern="1200">
          <a:solidFill>
            <a:schemeClr val="tx1"/>
          </a:solidFill>
          <a:latin typeface="+mn-lt"/>
          <a:ea typeface="+mn-ea"/>
          <a:cs typeface="+mn-cs"/>
        </a:defRPr>
      </a:lvl4pPr>
      <a:lvl5pPr marL="1601112" algn="r" defTabSz="800556" rtl="1" eaLnBrk="1" latinLnBrk="0" hangingPunct="1">
        <a:defRPr sz="1588" kern="1200">
          <a:solidFill>
            <a:schemeClr val="tx1"/>
          </a:solidFill>
          <a:latin typeface="+mn-lt"/>
          <a:ea typeface="+mn-ea"/>
          <a:cs typeface="+mn-cs"/>
        </a:defRPr>
      </a:lvl5pPr>
      <a:lvl6pPr marL="2001383" algn="r" defTabSz="800556" rtl="1" eaLnBrk="1" latinLnBrk="0" hangingPunct="1">
        <a:defRPr sz="1588" kern="1200">
          <a:solidFill>
            <a:schemeClr val="tx1"/>
          </a:solidFill>
          <a:latin typeface="+mn-lt"/>
          <a:ea typeface="+mn-ea"/>
          <a:cs typeface="+mn-cs"/>
        </a:defRPr>
      </a:lvl6pPr>
      <a:lvl7pPr marL="2401662" algn="r" defTabSz="800556" rtl="1" eaLnBrk="1" latinLnBrk="0" hangingPunct="1">
        <a:defRPr sz="1588" kern="1200">
          <a:solidFill>
            <a:schemeClr val="tx1"/>
          </a:solidFill>
          <a:latin typeface="+mn-lt"/>
          <a:ea typeface="+mn-ea"/>
          <a:cs typeface="+mn-cs"/>
        </a:defRPr>
      </a:lvl7pPr>
      <a:lvl8pPr marL="2801933" algn="r" defTabSz="800556" rtl="1" eaLnBrk="1" latinLnBrk="0" hangingPunct="1">
        <a:defRPr sz="1588" kern="1200">
          <a:solidFill>
            <a:schemeClr val="tx1"/>
          </a:solidFill>
          <a:latin typeface="+mn-lt"/>
          <a:ea typeface="+mn-ea"/>
          <a:cs typeface="+mn-cs"/>
        </a:defRPr>
      </a:lvl8pPr>
      <a:lvl9pPr marL="3202214" algn="r" defTabSz="800556" rtl="1" eaLnBrk="1" latinLnBrk="0" hangingPunct="1">
        <a:defRPr sz="158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1" name="Title Placeholder 1"/>
          <p:cNvSpPr>
            <a:spLocks noGrp="1"/>
          </p:cNvSpPr>
          <p:nvPr>
            <p:ph type="title"/>
          </p:nvPr>
        </p:nvSpPr>
        <p:spPr bwMode="auto">
          <a:xfrm>
            <a:off x="544493" y="387206"/>
            <a:ext cx="1123002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a:t>לחץ כדי לערוך סגנון כותרת של תבנית בסיס</a:t>
            </a:r>
            <a:endParaRPr lang="en-US" dirty="0"/>
          </a:p>
        </p:txBody>
      </p:sp>
      <p:sp>
        <p:nvSpPr>
          <p:cNvPr id="12292" name="Text Placeholder 2"/>
          <p:cNvSpPr>
            <a:spLocks noGrp="1"/>
          </p:cNvSpPr>
          <p:nvPr>
            <p:ph type="body" idx="1"/>
          </p:nvPr>
        </p:nvSpPr>
        <p:spPr bwMode="auto">
          <a:xfrm>
            <a:off x="540644" y="1190382"/>
            <a:ext cx="11230029" cy="521947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Slide Number Placeholder 9"/>
          <p:cNvSpPr>
            <a:spLocks noGrp="1"/>
          </p:cNvSpPr>
          <p:nvPr>
            <p:ph type="sldNum" sz="quarter" idx="4"/>
          </p:nvPr>
        </p:nvSpPr>
        <p:spPr>
          <a:xfrm>
            <a:off x="554100" y="6554115"/>
            <a:ext cx="377092" cy="144247"/>
          </a:xfrm>
          <a:prstGeom prst="rect">
            <a:avLst/>
          </a:prstGeom>
        </p:spPr>
        <p:txBody>
          <a:bodyPr vert="horz" wrap="square" lIns="0" tIns="0" rIns="0" bIns="0" numCol="1" anchor="t" anchorCtr="0" compatLnSpc="1">
            <a:prstTxWarp prst="textNoShape">
              <a:avLst/>
            </a:prstTxWarp>
            <a:noAutofit/>
          </a:bodyPr>
          <a:lstStyle>
            <a:lvl1pPr>
              <a:lnSpc>
                <a:spcPts val="1059"/>
              </a:lnSpc>
              <a:defRPr sz="882" b="1" smtClean="0">
                <a:solidFill>
                  <a:schemeClr val="tx2"/>
                </a:solidFill>
              </a:defRPr>
            </a:lvl1pPr>
          </a:lstStyle>
          <a:p>
            <a:pPr defTabSz="898306">
              <a:defRPr/>
            </a:pPr>
            <a:fld id="{B03D0540-E7F6-4390-9BD0-D38B1CD1C572}" type="slidenum">
              <a:rPr lang="en-US" smtClean="0">
                <a:solidFill>
                  <a:srgbClr val="002776"/>
                </a:solidFill>
                <a:latin typeface="Arial"/>
                <a:cs typeface="Arial" charset="0"/>
              </a:rPr>
              <a:pPr defTabSz="898306">
                <a:defRPr/>
              </a:pPr>
              <a:t>‹#›</a:t>
            </a:fld>
            <a:endParaRPr lang="en-US" dirty="0">
              <a:solidFill>
                <a:srgbClr val="002776"/>
              </a:solidFill>
              <a:latin typeface="Arial"/>
              <a:cs typeface="Arial" charset="0"/>
            </a:endParaRPr>
          </a:p>
        </p:txBody>
      </p:sp>
      <p:sp>
        <p:nvSpPr>
          <p:cNvPr id="10" name="Footer Placeholder 10"/>
          <p:cNvSpPr>
            <a:spLocks noGrp="1"/>
          </p:cNvSpPr>
          <p:nvPr>
            <p:ph type="ftr" sz="quarter" idx="3"/>
          </p:nvPr>
        </p:nvSpPr>
        <p:spPr>
          <a:xfrm>
            <a:off x="1029312" y="6554115"/>
            <a:ext cx="5756425" cy="144247"/>
          </a:xfrm>
          <a:prstGeom prst="rect">
            <a:avLst/>
          </a:prstGeom>
        </p:spPr>
        <p:txBody>
          <a:bodyPr vert="horz" wrap="square" lIns="0" tIns="0" rIns="0" bIns="0" numCol="1" anchor="t" anchorCtr="0" compatLnSpc="1">
            <a:prstTxWarp prst="textNoShape">
              <a:avLst/>
            </a:prstTxWarp>
            <a:noAutofit/>
          </a:bodyPr>
          <a:lstStyle>
            <a:lvl1pPr>
              <a:lnSpc>
                <a:spcPts val="1059"/>
              </a:lnSpc>
              <a:defRPr sz="882" smtClean="0">
                <a:solidFill>
                  <a:schemeClr val="tx2"/>
                </a:solidFill>
              </a:defRPr>
            </a:lvl1pPr>
          </a:lstStyle>
          <a:p>
            <a:pPr defTabSz="898306">
              <a:defRPr/>
            </a:pPr>
            <a:endParaRPr lang="en-US" dirty="0">
              <a:solidFill>
                <a:srgbClr val="002776"/>
              </a:solidFill>
              <a:latin typeface="Arial"/>
              <a:cs typeface="Arial" charset="0"/>
            </a:endParaRPr>
          </a:p>
        </p:txBody>
      </p:sp>
      <p:sp>
        <p:nvSpPr>
          <p:cNvPr id="9" name="Text Box 7"/>
          <p:cNvSpPr txBox="1">
            <a:spLocks noChangeArrowheads="1"/>
          </p:cNvSpPr>
          <p:nvPr/>
        </p:nvSpPr>
        <p:spPr bwMode="auto">
          <a:xfrm>
            <a:off x="10983045" y="6620335"/>
            <a:ext cx="625171" cy="108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eaLnBrk="0" hangingPunct="0">
              <a:defRPr sz="2400">
                <a:solidFill>
                  <a:schemeClr val="tx1"/>
                </a:solidFill>
                <a:latin typeface="Times New Roman" pitchFamily="18" charset="0"/>
                <a:cs typeface="Arial" pitchFamily="34" charset="0"/>
              </a:defRPr>
            </a:lvl1pPr>
            <a:lvl2pPr marL="742950" indent="-28575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rtl="0">
              <a:defRPr/>
            </a:pPr>
            <a:r>
              <a:rPr lang="en-US" altLang="he-IL" sz="706" dirty="0">
                <a:solidFill>
                  <a:srgbClr val="7F7F7F"/>
                </a:solidFill>
                <a:latin typeface="Arial" pitchFamily="34" charset="0"/>
              </a:rPr>
              <a:t>© 2018 Deloitte</a:t>
            </a:r>
          </a:p>
        </p:txBody>
      </p:sp>
    </p:spTree>
    <p:extLst>
      <p:ext uri="{BB962C8B-B14F-4D97-AF65-F5344CB8AC3E}">
        <p14:creationId xmlns:p14="http://schemas.microsoft.com/office/powerpoint/2010/main" val="4062878133"/>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hdr="0" ftr="0" dt="0"/>
  <p:txStyles>
    <p:titleStyle>
      <a:lvl1pPr algn="l" defTabSz="898311" rtl="1" eaLnBrk="1" fontAlgn="base" hangingPunct="1">
        <a:lnSpc>
          <a:spcPts val="2999"/>
        </a:lnSpc>
        <a:spcBef>
          <a:spcPct val="0"/>
        </a:spcBef>
        <a:spcAft>
          <a:spcPct val="0"/>
        </a:spcAft>
        <a:defRPr sz="2294" b="1">
          <a:solidFill>
            <a:schemeClr val="tx2"/>
          </a:solidFill>
          <a:latin typeface="+mj-lt"/>
          <a:ea typeface="+mj-ea"/>
          <a:cs typeface="+mj-cs"/>
        </a:defRPr>
      </a:lvl1pPr>
      <a:lvl2pPr algn="l" defTabSz="898311" rtl="1" eaLnBrk="1" fontAlgn="base" hangingPunct="1">
        <a:lnSpc>
          <a:spcPts val="2999"/>
        </a:lnSpc>
        <a:spcBef>
          <a:spcPct val="0"/>
        </a:spcBef>
        <a:spcAft>
          <a:spcPct val="0"/>
        </a:spcAft>
        <a:defRPr sz="2294" b="1">
          <a:solidFill>
            <a:schemeClr val="tx2"/>
          </a:solidFill>
          <a:latin typeface="Arial" charset="0"/>
        </a:defRPr>
      </a:lvl2pPr>
      <a:lvl3pPr algn="l" defTabSz="898311" rtl="1" eaLnBrk="1" fontAlgn="base" hangingPunct="1">
        <a:lnSpc>
          <a:spcPts val="2999"/>
        </a:lnSpc>
        <a:spcBef>
          <a:spcPct val="0"/>
        </a:spcBef>
        <a:spcAft>
          <a:spcPct val="0"/>
        </a:spcAft>
        <a:defRPr sz="2294" b="1">
          <a:solidFill>
            <a:schemeClr val="tx2"/>
          </a:solidFill>
          <a:latin typeface="Arial" charset="0"/>
        </a:defRPr>
      </a:lvl3pPr>
      <a:lvl4pPr algn="l" defTabSz="898311" rtl="1" eaLnBrk="1" fontAlgn="base" hangingPunct="1">
        <a:lnSpc>
          <a:spcPts val="2999"/>
        </a:lnSpc>
        <a:spcBef>
          <a:spcPct val="0"/>
        </a:spcBef>
        <a:spcAft>
          <a:spcPct val="0"/>
        </a:spcAft>
        <a:defRPr sz="2294" b="1">
          <a:solidFill>
            <a:schemeClr val="tx2"/>
          </a:solidFill>
          <a:latin typeface="Arial" charset="0"/>
        </a:defRPr>
      </a:lvl4pPr>
      <a:lvl5pPr algn="l" defTabSz="898311" rtl="1" eaLnBrk="1" fontAlgn="base" hangingPunct="1">
        <a:lnSpc>
          <a:spcPts val="2999"/>
        </a:lnSpc>
        <a:spcBef>
          <a:spcPct val="0"/>
        </a:spcBef>
        <a:spcAft>
          <a:spcPct val="0"/>
        </a:spcAft>
        <a:defRPr sz="2294" b="1">
          <a:solidFill>
            <a:schemeClr val="tx2"/>
          </a:solidFill>
          <a:latin typeface="Arial" charset="0"/>
        </a:defRPr>
      </a:lvl5pPr>
      <a:lvl6pPr marL="402984" algn="l" defTabSz="898311" rtl="1" eaLnBrk="1" fontAlgn="base" hangingPunct="1">
        <a:lnSpc>
          <a:spcPts val="2999"/>
        </a:lnSpc>
        <a:spcBef>
          <a:spcPct val="0"/>
        </a:spcBef>
        <a:spcAft>
          <a:spcPct val="0"/>
        </a:spcAft>
        <a:defRPr sz="2294" b="1">
          <a:solidFill>
            <a:schemeClr val="tx2"/>
          </a:solidFill>
          <a:latin typeface="Arial" charset="0"/>
        </a:defRPr>
      </a:lvl6pPr>
      <a:lvl7pPr marL="805964" algn="l" defTabSz="898311" rtl="1" eaLnBrk="1" fontAlgn="base" hangingPunct="1">
        <a:lnSpc>
          <a:spcPts val="2999"/>
        </a:lnSpc>
        <a:spcBef>
          <a:spcPct val="0"/>
        </a:spcBef>
        <a:spcAft>
          <a:spcPct val="0"/>
        </a:spcAft>
        <a:defRPr sz="2294" b="1">
          <a:solidFill>
            <a:schemeClr val="tx2"/>
          </a:solidFill>
          <a:latin typeface="Arial" charset="0"/>
        </a:defRPr>
      </a:lvl7pPr>
      <a:lvl8pPr marL="1208942" algn="l" defTabSz="898311" rtl="1" eaLnBrk="1" fontAlgn="base" hangingPunct="1">
        <a:lnSpc>
          <a:spcPts val="2999"/>
        </a:lnSpc>
        <a:spcBef>
          <a:spcPct val="0"/>
        </a:spcBef>
        <a:spcAft>
          <a:spcPct val="0"/>
        </a:spcAft>
        <a:defRPr sz="2294" b="1">
          <a:solidFill>
            <a:schemeClr val="tx2"/>
          </a:solidFill>
          <a:latin typeface="Arial" charset="0"/>
        </a:defRPr>
      </a:lvl8pPr>
      <a:lvl9pPr marL="1611921" algn="l" defTabSz="898311" rtl="1" eaLnBrk="1" fontAlgn="base" hangingPunct="1">
        <a:lnSpc>
          <a:spcPts val="2999"/>
        </a:lnSpc>
        <a:spcBef>
          <a:spcPct val="0"/>
        </a:spcBef>
        <a:spcAft>
          <a:spcPct val="0"/>
        </a:spcAft>
        <a:defRPr sz="2294" b="1">
          <a:solidFill>
            <a:schemeClr val="tx2"/>
          </a:solidFill>
          <a:latin typeface="Arial" charset="0"/>
        </a:defRPr>
      </a:lvl9pPr>
    </p:titleStyle>
    <p:bodyStyle>
      <a:lvl1pPr marL="337221" indent="-337221" algn="r" defTabSz="898311" rtl="1" eaLnBrk="1" fontAlgn="base" hangingPunct="1">
        <a:spcBef>
          <a:spcPct val="0"/>
        </a:spcBef>
        <a:spcAft>
          <a:spcPts val="265"/>
        </a:spcAft>
        <a:buFont typeface="Arial" charset="0"/>
        <a:defRPr>
          <a:solidFill>
            <a:schemeClr val="tx2"/>
          </a:solidFill>
          <a:latin typeface="+mn-lt"/>
          <a:ea typeface="+mn-ea"/>
          <a:cs typeface="+mn-cs"/>
        </a:defRPr>
      </a:lvl1pPr>
      <a:lvl2pPr marL="179103" indent="-179103" algn="r" defTabSz="898311" rtl="1" eaLnBrk="1" fontAlgn="base" hangingPunct="1">
        <a:spcBef>
          <a:spcPct val="0"/>
        </a:spcBef>
        <a:spcAft>
          <a:spcPts val="265"/>
        </a:spcAft>
        <a:buFont typeface="Arial" charset="0"/>
        <a:buChar char="•"/>
        <a:defRPr>
          <a:solidFill>
            <a:schemeClr val="tx2"/>
          </a:solidFill>
          <a:latin typeface="+mn-lt"/>
        </a:defRPr>
      </a:lvl2pPr>
      <a:lvl3pPr marL="351209" indent="-172105" algn="r" defTabSz="898311" rtl="1" eaLnBrk="1" fontAlgn="base" hangingPunct="1">
        <a:spcBef>
          <a:spcPct val="0"/>
        </a:spcBef>
        <a:spcAft>
          <a:spcPts val="265"/>
        </a:spcAft>
        <a:buFont typeface="Arial" charset="0"/>
        <a:buChar char="‒"/>
        <a:defRPr>
          <a:solidFill>
            <a:schemeClr val="tx2"/>
          </a:solidFill>
          <a:latin typeface="+mn-lt"/>
        </a:defRPr>
      </a:lvl3pPr>
      <a:lvl4pPr marL="530312" indent="-179103" algn="r" defTabSz="898311" rtl="1" eaLnBrk="1" fontAlgn="base" hangingPunct="1">
        <a:spcBef>
          <a:spcPct val="0"/>
        </a:spcBef>
        <a:spcAft>
          <a:spcPts val="529"/>
        </a:spcAft>
        <a:buFont typeface="Arial" charset="0"/>
        <a:buChar char="•"/>
        <a:defRPr sz="1412">
          <a:solidFill>
            <a:schemeClr val="tx2"/>
          </a:solidFill>
          <a:latin typeface="+mn-lt"/>
        </a:defRPr>
      </a:lvl4pPr>
      <a:lvl5pPr marL="699618" indent="-169310" algn="r" defTabSz="898311" rtl="1" eaLnBrk="1" fontAlgn="base" hangingPunct="1">
        <a:spcBef>
          <a:spcPct val="0"/>
        </a:spcBef>
        <a:spcAft>
          <a:spcPts val="529"/>
        </a:spcAft>
        <a:buFont typeface="Arial" charset="0"/>
        <a:buChar char="‒"/>
        <a:defRPr sz="1412">
          <a:solidFill>
            <a:schemeClr val="tx2"/>
          </a:solidFill>
          <a:latin typeface="+mn-lt"/>
        </a:defRPr>
      </a:lvl5pPr>
      <a:lvl6pPr marL="1102598" indent="-169310" algn="r" defTabSz="898311" rtl="1" eaLnBrk="1" fontAlgn="base" hangingPunct="1">
        <a:spcBef>
          <a:spcPct val="0"/>
        </a:spcBef>
        <a:spcAft>
          <a:spcPts val="529"/>
        </a:spcAft>
        <a:buFont typeface="Arial" charset="0"/>
        <a:buChar char="‒"/>
        <a:defRPr sz="1412">
          <a:solidFill>
            <a:schemeClr val="tx2"/>
          </a:solidFill>
          <a:latin typeface="+mn-lt"/>
        </a:defRPr>
      </a:lvl6pPr>
      <a:lvl7pPr marL="1505582" indent="-169310" algn="r" defTabSz="898311" rtl="1" eaLnBrk="1" fontAlgn="base" hangingPunct="1">
        <a:spcBef>
          <a:spcPct val="0"/>
        </a:spcBef>
        <a:spcAft>
          <a:spcPts val="529"/>
        </a:spcAft>
        <a:buFont typeface="Arial" charset="0"/>
        <a:buChar char="‒"/>
        <a:defRPr sz="1412">
          <a:solidFill>
            <a:schemeClr val="tx2"/>
          </a:solidFill>
          <a:latin typeface="+mn-lt"/>
        </a:defRPr>
      </a:lvl7pPr>
      <a:lvl8pPr marL="1908561" indent="-169310" algn="r" defTabSz="898311" rtl="1" eaLnBrk="1" fontAlgn="base" hangingPunct="1">
        <a:spcBef>
          <a:spcPct val="0"/>
        </a:spcBef>
        <a:spcAft>
          <a:spcPts val="529"/>
        </a:spcAft>
        <a:buFont typeface="Arial" charset="0"/>
        <a:buChar char="‒"/>
        <a:defRPr sz="1412">
          <a:solidFill>
            <a:schemeClr val="tx2"/>
          </a:solidFill>
          <a:latin typeface="+mn-lt"/>
        </a:defRPr>
      </a:lvl8pPr>
      <a:lvl9pPr marL="2311544" indent="-169310" algn="r" defTabSz="898311" rtl="1" eaLnBrk="1" fontAlgn="base" hangingPunct="1">
        <a:spcBef>
          <a:spcPct val="0"/>
        </a:spcBef>
        <a:spcAft>
          <a:spcPts val="529"/>
        </a:spcAft>
        <a:buFont typeface="Arial" charset="0"/>
        <a:buChar char="‒"/>
        <a:defRPr sz="1412">
          <a:solidFill>
            <a:schemeClr val="tx2"/>
          </a:solidFill>
          <a:latin typeface="+mn-lt"/>
        </a:defRPr>
      </a:lvl9pPr>
    </p:bodyStyle>
    <p:otherStyle>
      <a:defPPr>
        <a:defRPr lang="en-US"/>
      </a:defPPr>
      <a:lvl1pPr marL="0" algn="r" defTabSz="805964" rtl="1" eaLnBrk="1" latinLnBrk="0" hangingPunct="1">
        <a:defRPr sz="1588" kern="1200">
          <a:solidFill>
            <a:schemeClr val="tx1"/>
          </a:solidFill>
          <a:latin typeface="+mn-lt"/>
          <a:ea typeface="+mn-ea"/>
          <a:cs typeface="+mn-cs"/>
        </a:defRPr>
      </a:lvl1pPr>
      <a:lvl2pPr marL="402984" algn="r" defTabSz="805964" rtl="1" eaLnBrk="1" latinLnBrk="0" hangingPunct="1">
        <a:defRPr sz="1588" kern="1200">
          <a:solidFill>
            <a:schemeClr val="tx1"/>
          </a:solidFill>
          <a:latin typeface="+mn-lt"/>
          <a:ea typeface="+mn-ea"/>
          <a:cs typeface="+mn-cs"/>
        </a:defRPr>
      </a:lvl2pPr>
      <a:lvl3pPr marL="805964" algn="r" defTabSz="805964" rtl="1" eaLnBrk="1" latinLnBrk="0" hangingPunct="1">
        <a:defRPr sz="1588" kern="1200">
          <a:solidFill>
            <a:schemeClr val="tx1"/>
          </a:solidFill>
          <a:latin typeface="+mn-lt"/>
          <a:ea typeface="+mn-ea"/>
          <a:cs typeface="+mn-cs"/>
        </a:defRPr>
      </a:lvl3pPr>
      <a:lvl4pPr marL="1208942" algn="r" defTabSz="805964" rtl="1" eaLnBrk="1" latinLnBrk="0" hangingPunct="1">
        <a:defRPr sz="1588" kern="1200">
          <a:solidFill>
            <a:schemeClr val="tx1"/>
          </a:solidFill>
          <a:latin typeface="+mn-lt"/>
          <a:ea typeface="+mn-ea"/>
          <a:cs typeface="+mn-cs"/>
        </a:defRPr>
      </a:lvl4pPr>
      <a:lvl5pPr marL="1611921" algn="r" defTabSz="805964" rtl="1" eaLnBrk="1" latinLnBrk="0" hangingPunct="1">
        <a:defRPr sz="1588" kern="1200">
          <a:solidFill>
            <a:schemeClr val="tx1"/>
          </a:solidFill>
          <a:latin typeface="+mn-lt"/>
          <a:ea typeface="+mn-ea"/>
          <a:cs typeface="+mn-cs"/>
        </a:defRPr>
      </a:lvl5pPr>
      <a:lvl6pPr marL="2014905" algn="r" defTabSz="805964" rtl="1" eaLnBrk="1" latinLnBrk="0" hangingPunct="1">
        <a:defRPr sz="1588" kern="1200">
          <a:solidFill>
            <a:schemeClr val="tx1"/>
          </a:solidFill>
          <a:latin typeface="+mn-lt"/>
          <a:ea typeface="+mn-ea"/>
          <a:cs typeface="+mn-cs"/>
        </a:defRPr>
      </a:lvl6pPr>
      <a:lvl7pPr marL="2417886" algn="r" defTabSz="805964" rtl="1" eaLnBrk="1" latinLnBrk="0" hangingPunct="1">
        <a:defRPr sz="1588" kern="1200">
          <a:solidFill>
            <a:schemeClr val="tx1"/>
          </a:solidFill>
          <a:latin typeface="+mn-lt"/>
          <a:ea typeface="+mn-ea"/>
          <a:cs typeface="+mn-cs"/>
        </a:defRPr>
      </a:lvl7pPr>
      <a:lvl8pPr marL="2820866" algn="r" defTabSz="805964" rtl="1" eaLnBrk="1" latinLnBrk="0" hangingPunct="1">
        <a:defRPr sz="1588" kern="1200">
          <a:solidFill>
            <a:schemeClr val="tx1"/>
          </a:solidFill>
          <a:latin typeface="+mn-lt"/>
          <a:ea typeface="+mn-ea"/>
          <a:cs typeface="+mn-cs"/>
        </a:defRPr>
      </a:lvl8pPr>
      <a:lvl9pPr marL="3223849" algn="r" defTabSz="805964" rtl="1" eaLnBrk="1" latinLnBrk="0" hangingPunct="1">
        <a:defRPr sz="1588"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609600" y="0"/>
            <a:ext cx="1036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42" tIns="50721" rIns="101442" bIns="50721" numCol="1" anchor="ctr" anchorCtr="0" compatLnSpc="1">
            <a:prstTxWarp prst="textNoShape">
              <a:avLst/>
            </a:prstTxWarp>
          </a:bodyPr>
          <a:lstStyle/>
          <a:p>
            <a:pPr lvl="0"/>
            <a:r>
              <a:rPr lang="he-IL" altLang="he-IL"/>
              <a:t>לחץ כדי לערוך סגנון כותרת של תבנית בסיס</a:t>
            </a:r>
            <a:endParaRPr lang="en-US" altLang="he-IL"/>
          </a:p>
        </p:txBody>
      </p:sp>
      <p:sp>
        <p:nvSpPr>
          <p:cNvPr id="10243" name="Rectangle 3"/>
          <p:cNvSpPr>
            <a:spLocks noGrp="1" noChangeArrowheads="1"/>
          </p:cNvSpPr>
          <p:nvPr>
            <p:ph type="body" idx="1"/>
          </p:nvPr>
        </p:nvSpPr>
        <p:spPr bwMode="auto">
          <a:xfrm>
            <a:off x="609600" y="1219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442" tIns="50721" rIns="101442" bIns="50721" numCol="1" anchor="t" anchorCtr="0" compatLnSpc="1">
            <a:prstTxWarp prst="textNoShape">
              <a:avLst/>
            </a:prstTxWarp>
          </a:bodyPr>
          <a:lstStyle/>
          <a:p>
            <a:pPr lvl="0"/>
            <a:r>
              <a:rPr lang="he-IL" altLang="he-IL"/>
              <a:t>לחץ כדי לערוך סגנונות טקסט של תבנית בסיס</a:t>
            </a:r>
            <a:endParaRPr lang="en-US" altLang="he-IL"/>
          </a:p>
          <a:p>
            <a:pPr lvl="1"/>
            <a:r>
              <a:rPr lang="he-IL" altLang="he-IL"/>
              <a:t>רמה שנייה</a:t>
            </a:r>
            <a:endParaRPr lang="en-US" altLang="he-IL"/>
          </a:p>
          <a:p>
            <a:pPr lvl="2"/>
            <a:r>
              <a:rPr lang="he-IL" altLang="he-IL"/>
              <a:t>רמה שלישית</a:t>
            </a:r>
            <a:endParaRPr lang="en-US" altLang="he-IL"/>
          </a:p>
          <a:p>
            <a:pPr lvl="3"/>
            <a:r>
              <a:rPr lang="he-IL" altLang="he-IL"/>
              <a:t>רמה רביעית</a:t>
            </a:r>
            <a:endParaRPr lang="en-US" altLang="he-IL"/>
          </a:p>
          <a:p>
            <a:pPr lvl="4"/>
            <a:r>
              <a:rPr lang="he-IL" altLang="he-IL"/>
              <a:t>רמה חמישית</a:t>
            </a:r>
            <a:endParaRPr lang="en-US" altLang="he-IL"/>
          </a:p>
        </p:txBody>
      </p:sp>
      <p:sp>
        <p:nvSpPr>
          <p:cNvPr id="551940" name="Rectangle 4"/>
          <p:cNvSpPr>
            <a:spLocks noGrp="1" noChangeArrowheads="1"/>
          </p:cNvSpPr>
          <p:nvPr>
            <p:ph type="dt" sz="half" idx="2"/>
          </p:nvPr>
        </p:nvSpPr>
        <p:spPr bwMode="auto">
          <a:xfrm>
            <a:off x="8737612" y="6248400"/>
            <a:ext cx="2540000" cy="457200"/>
          </a:xfrm>
          <a:prstGeom prst="rect">
            <a:avLst/>
          </a:prstGeom>
          <a:noFill/>
          <a:ln w="9525">
            <a:noFill/>
            <a:miter lim="800000"/>
            <a:headEnd/>
            <a:tailEnd/>
          </a:ln>
          <a:effectLst/>
        </p:spPr>
        <p:txBody>
          <a:bodyPr vert="horz" wrap="square" lIns="101442" tIns="50721" rIns="101442" bIns="50721" numCol="1" anchor="t" anchorCtr="0" compatLnSpc="1">
            <a:prstTxWarp prst="textNoShape">
              <a:avLst/>
            </a:prstTxWarp>
          </a:bodyPr>
          <a:lstStyle>
            <a:lvl1pPr algn="r" rtl="1" eaLnBrk="1" hangingPunct="1">
              <a:defRPr sz="1412">
                <a:solidFill>
                  <a:srgbClr val="000000"/>
                </a:solidFill>
              </a:defRPr>
            </a:lvl1pPr>
          </a:lstStyle>
          <a:p>
            <a:pPr>
              <a:defRPr/>
            </a:pPr>
            <a:endParaRPr lang="en-US">
              <a:latin typeface="Times New Roman" pitchFamily="18" charset="0"/>
              <a:cs typeface="Arial"/>
            </a:endParaRPr>
          </a:p>
        </p:txBody>
      </p:sp>
      <p:sp>
        <p:nvSpPr>
          <p:cNvPr id="551941" name="Rectangle 5"/>
          <p:cNvSpPr>
            <a:spLocks noGrp="1" noChangeArrowheads="1"/>
          </p:cNvSpPr>
          <p:nvPr>
            <p:ph type="ftr" sz="quarter" idx="3"/>
          </p:nvPr>
        </p:nvSpPr>
        <p:spPr bwMode="auto">
          <a:xfrm>
            <a:off x="4165606" y="6248400"/>
            <a:ext cx="3860800" cy="457200"/>
          </a:xfrm>
          <a:prstGeom prst="rect">
            <a:avLst/>
          </a:prstGeom>
          <a:noFill/>
          <a:ln w="9525">
            <a:noFill/>
            <a:miter lim="800000"/>
            <a:headEnd/>
            <a:tailEnd/>
          </a:ln>
          <a:effectLst/>
        </p:spPr>
        <p:txBody>
          <a:bodyPr vert="horz" wrap="square" lIns="101442" tIns="50721" rIns="101442" bIns="50721" numCol="1" anchor="t" anchorCtr="0" compatLnSpc="1">
            <a:prstTxWarp prst="textNoShape">
              <a:avLst/>
            </a:prstTxWarp>
          </a:bodyPr>
          <a:lstStyle>
            <a:lvl1pPr algn="ctr" rtl="1" eaLnBrk="1" hangingPunct="1">
              <a:defRPr sz="1412">
                <a:solidFill>
                  <a:srgbClr val="000000"/>
                </a:solidFill>
              </a:defRPr>
            </a:lvl1pPr>
          </a:lstStyle>
          <a:p>
            <a:pPr>
              <a:defRPr/>
            </a:pPr>
            <a:endParaRPr lang="en-US">
              <a:latin typeface="Times New Roman" pitchFamily="18" charset="0"/>
              <a:cs typeface="Arial"/>
            </a:endParaRPr>
          </a:p>
        </p:txBody>
      </p:sp>
      <p:sp>
        <p:nvSpPr>
          <p:cNvPr id="551942" name="Rectangle 6"/>
          <p:cNvSpPr>
            <a:spLocks noGrp="1" noChangeArrowheads="1"/>
          </p:cNvSpPr>
          <p:nvPr>
            <p:ph type="sldNum" sz="quarter" idx="4"/>
          </p:nvPr>
        </p:nvSpPr>
        <p:spPr bwMode="auto">
          <a:xfrm>
            <a:off x="914411" y="6248400"/>
            <a:ext cx="2540000" cy="457200"/>
          </a:xfrm>
          <a:prstGeom prst="rect">
            <a:avLst/>
          </a:prstGeom>
          <a:noFill/>
          <a:ln w="9525">
            <a:noFill/>
            <a:miter lim="800000"/>
            <a:headEnd/>
            <a:tailEnd/>
          </a:ln>
          <a:effectLst/>
        </p:spPr>
        <p:txBody>
          <a:bodyPr vert="horz" wrap="square" lIns="101442" tIns="50721" rIns="101442" bIns="50721" numCol="1" anchor="t" anchorCtr="0" compatLnSpc="1">
            <a:prstTxWarp prst="textNoShape">
              <a:avLst/>
            </a:prstTxWarp>
          </a:bodyPr>
          <a:lstStyle>
            <a:lvl1pPr algn="l" rtl="1" eaLnBrk="1" hangingPunct="1">
              <a:defRPr sz="1412">
                <a:solidFill>
                  <a:srgbClr val="000000"/>
                </a:solidFill>
                <a:cs typeface="Times New Roman" pitchFamily="18" charset="0"/>
              </a:defRPr>
            </a:lvl1pPr>
          </a:lstStyle>
          <a:p>
            <a:pPr>
              <a:defRPr/>
            </a:pPr>
            <a:fld id="{AD09EDA2-9F9F-44AD-B5E3-F423FFCED2D4}" type="slidenum">
              <a:rPr lang="he-IL">
                <a:latin typeface="Times New Roman" pitchFamily="18" charset="0"/>
              </a:rPr>
              <a:pPr>
                <a:defRPr/>
              </a:pPr>
              <a:t>‹#›</a:t>
            </a:fld>
            <a:endParaRPr lang="en-US">
              <a:latin typeface="Times New Roman" pitchFamily="18" charset="0"/>
            </a:endParaRPr>
          </a:p>
        </p:txBody>
      </p:sp>
      <p:sp>
        <p:nvSpPr>
          <p:cNvPr id="8" name="Rectangle 9"/>
          <p:cNvSpPr>
            <a:spLocks noChangeArrowheads="1"/>
          </p:cNvSpPr>
          <p:nvPr/>
        </p:nvSpPr>
        <p:spPr bwMode="auto">
          <a:xfrm rot="10800000" flipV="1">
            <a:off x="8940816" y="6568362"/>
            <a:ext cx="3251199" cy="21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489" tIns="44745" rIns="89489" bIns="44745" anchor="ctr">
            <a:spAutoFit/>
          </a:bodyPr>
          <a:lstStyle>
            <a:lvl1pPr eaLnBrk="0" hangingPunct="0">
              <a:defRPr sz="4000">
                <a:solidFill>
                  <a:schemeClr val="tx1"/>
                </a:solidFill>
                <a:latin typeface="Times New Roman" panose="02020603050405020304" pitchFamily="18" charset="0"/>
                <a:cs typeface="Arial" panose="020B0604020202020204" pitchFamily="34" charset="0"/>
              </a:defRPr>
            </a:lvl1pPr>
            <a:lvl2pPr marL="742950" indent="-285750" eaLnBrk="0" hangingPunct="0">
              <a:defRPr sz="4000">
                <a:solidFill>
                  <a:schemeClr val="tx1"/>
                </a:solidFill>
                <a:latin typeface="Times New Roman" panose="02020603050405020304" pitchFamily="18" charset="0"/>
                <a:cs typeface="Arial" panose="020B0604020202020204" pitchFamily="34" charset="0"/>
              </a:defRPr>
            </a:lvl2pPr>
            <a:lvl3pPr marL="1143000" indent="-228600" eaLnBrk="0" hangingPunct="0">
              <a:defRPr sz="4000">
                <a:solidFill>
                  <a:schemeClr val="tx1"/>
                </a:solidFill>
                <a:latin typeface="Times New Roman" panose="02020603050405020304" pitchFamily="18" charset="0"/>
                <a:cs typeface="Arial" panose="020B0604020202020204" pitchFamily="34" charset="0"/>
              </a:defRPr>
            </a:lvl3pPr>
            <a:lvl4pPr marL="1600200" indent="-228600" eaLnBrk="0" hangingPunct="0">
              <a:defRPr sz="4000">
                <a:solidFill>
                  <a:schemeClr val="tx1"/>
                </a:solidFill>
                <a:latin typeface="Times New Roman" panose="02020603050405020304" pitchFamily="18" charset="0"/>
                <a:cs typeface="Arial" panose="020B0604020202020204" pitchFamily="34" charset="0"/>
              </a:defRPr>
            </a:lvl4pPr>
            <a:lvl5pPr marL="2057400" indent="-228600" eaLnBrk="0" hangingPunct="0">
              <a:defRPr sz="4000">
                <a:solidFill>
                  <a:schemeClr val="tx1"/>
                </a:solidFill>
                <a:latin typeface="Times New Roman" panose="02020603050405020304" pitchFamily="18" charset="0"/>
                <a:cs typeface="Arial" panose="020B0604020202020204" pitchFamily="34" charset="0"/>
              </a:defRPr>
            </a:lvl5pPr>
            <a:lvl6pPr marL="25146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6pPr>
            <a:lvl7pPr marL="29718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7pPr>
            <a:lvl8pPr marL="34290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8pPr>
            <a:lvl9pPr marL="3886200" indent="-228600" rtl="1" eaLnBrk="0" fontAlgn="base" hangingPunct="0">
              <a:spcBef>
                <a:spcPct val="0"/>
              </a:spcBef>
              <a:spcAft>
                <a:spcPct val="0"/>
              </a:spcAft>
              <a:defRPr sz="40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sz="794" dirty="0">
                <a:solidFill>
                  <a:srgbClr val="313131"/>
                </a:solidFill>
                <a:latin typeface="Arial" panose="020B0604020202020204" pitchFamily="34" charset="0"/>
              </a:rPr>
              <a:t>   </a:t>
            </a:r>
            <a:endParaRPr lang="en-US" sz="3529" dirty="0">
              <a:solidFill>
                <a:srgbClr val="313131"/>
              </a:solidFill>
            </a:endParaRPr>
          </a:p>
        </p:txBody>
      </p:sp>
    </p:spTree>
    <p:extLst>
      <p:ext uri="{BB962C8B-B14F-4D97-AF65-F5344CB8AC3E}">
        <p14:creationId xmlns:p14="http://schemas.microsoft.com/office/powerpoint/2010/main" val="3234597526"/>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Lst>
  <p:transition spd="med">
    <p:fade/>
  </p:transition>
  <p:hf hdr="0" ftr="0" dt="0"/>
  <p:txStyles>
    <p:titleStyle>
      <a:lvl1pPr algn="l" rtl="1" eaLnBrk="1" fontAlgn="base" hangingPunct="1">
        <a:spcBef>
          <a:spcPct val="0"/>
        </a:spcBef>
        <a:spcAft>
          <a:spcPct val="0"/>
        </a:spcAft>
        <a:defRPr sz="2735">
          <a:solidFill>
            <a:srgbClr val="000066"/>
          </a:solidFill>
          <a:latin typeface="+mj-lt"/>
          <a:ea typeface="+mj-ea"/>
          <a:cs typeface="+mj-cs"/>
        </a:defRPr>
      </a:lvl1pPr>
      <a:lvl2pPr algn="l" rtl="1" eaLnBrk="1" fontAlgn="base" hangingPunct="1">
        <a:spcBef>
          <a:spcPct val="0"/>
        </a:spcBef>
        <a:spcAft>
          <a:spcPct val="0"/>
        </a:spcAft>
        <a:defRPr sz="2735">
          <a:solidFill>
            <a:srgbClr val="000066"/>
          </a:solidFill>
          <a:latin typeface="Times New Roman" pitchFamily="18" charset="0"/>
          <a:cs typeface="Arial" pitchFamily="34" charset="0"/>
        </a:defRPr>
      </a:lvl2pPr>
      <a:lvl3pPr algn="l" rtl="1" eaLnBrk="1" fontAlgn="base" hangingPunct="1">
        <a:spcBef>
          <a:spcPct val="0"/>
        </a:spcBef>
        <a:spcAft>
          <a:spcPct val="0"/>
        </a:spcAft>
        <a:defRPr sz="2735">
          <a:solidFill>
            <a:srgbClr val="000066"/>
          </a:solidFill>
          <a:latin typeface="Times New Roman" pitchFamily="18" charset="0"/>
          <a:cs typeface="Arial" pitchFamily="34" charset="0"/>
        </a:defRPr>
      </a:lvl3pPr>
      <a:lvl4pPr algn="l" rtl="1" eaLnBrk="1" fontAlgn="base" hangingPunct="1">
        <a:spcBef>
          <a:spcPct val="0"/>
        </a:spcBef>
        <a:spcAft>
          <a:spcPct val="0"/>
        </a:spcAft>
        <a:defRPr sz="2735">
          <a:solidFill>
            <a:srgbClr val="000066"/>
          </a:solidFill>
          <a:latin typeface="Times New Roman" pitchFamily="18" charset="0"/>
          <a:cs typeface="Arial" pitchFamily="34" charset="0"/>
        </a:defRPr>
      </a:lvl4pPr>
      <a:lvl5pPr algn="l" rtl="1" eaLnBrk="1" fontAlgn="base" hangingPunct="1">
        <a:spcBef>
          <a:spcPct val="0"/>
        </a:spcBef>
        <a:spcAft>
          <a:spcPct val="0"/>
        </a:spcAft>
        <a:defRPr sz="2735">
          <a:solidFill>
            <a:srgbClr val="000066"/>
          </a:solidFill>
          <a:latin typeface="Times New Roman" pitchFamily="18" charset="0"/>
          <a:cs typeface="Arial" pitchFamily="34" charset="0"/>
        </a:defRPr>
      </a:lvl5pPr>
      <a:lvl6pPr marL="447469" algn="l" rtl="1" eaLnBrk="1" fontAlgn="base" hangingPunct="1">
        <a:spcBef>
          <a:spcPct val="0"/>
        </a:spcBef>
        <a:spcAft>
          <a:spcPct val="0"/>
        </a:spcAft>
        <a:defRPr sz="2735">
          <a:solidFill>
            <a:srgbClr val="000066"/>
          </a:solidFill>
          <a:latin typeface="Times New Roman" pitchFamily="18" charset="0"/>
          <a:cs typeface="Arial" pitchFamily="34" charset="0"/>
        </a:defRPr>
      </a:lvl6pPr>
      <a:lvl7pPr marL="894934" algn="l" rtl="1" eaLnBrk="1" fontAlgn="base" hangingPunct="1">
        <a:spcBef>
          <a:spcPct val="0"/>
        </a:spcBef>
        <a:spcAft>
          <a:spcPct val="0"/>
        </a:spcAft>
        <a:defRPr sz="2735">
          <a:solidFill>
            <a:srgbClr val="000066"/>
          </a:solidFill>
          <a:latin typeface="Times New Roman" pitchFamily="18" charset="0"/>
          <a:cs typeface="Arial" pitchFamily="34" charset="0"/>
        </a:defRPr>
      </a:lvl7pPr>
      <a:lvl8pPr marL="1342402" algn="l" rtl="1" eaLnBrk="1" fontAlgn="base" hangingPunct="1">
        <a:spcBef>
          <a:spcPct val="0"/>
        </a:spcBef>
        <a:spcAft>
          <a:spcPct val="0"/>
        </a:spcAft>
        <a:defRPr sz="2735">
          <a:solidFill>
            <a:srgbClr val="000066"/>
          </a:solidFill>
          <a:latin typeface="Times New Roman" pitchFamily="18" charset="0"/>
          <a:cs typeface="Arial" pitchFamily="34" charset="0"/>
        </a:defRPr>
      </a:lvl8pPr>
      <a:lvl9pPr marL="1789868" algn="l" rtl="1" eaLnBrk="1" fontAlgn="base" hangingPunct="1">
        <a:spcBef>
          <a:spcPct val="0"/>
        </a:spcBef>
        <a:spcAft>
          <a:spcPct val="0"/>
        </a:spcAft>
        <a:defRPr sz="2735">
          <a:solidFill>
            <a:srgbClr val="000066"/>
          </a:solidFill>
          <a:latin typeface="Times New Roman" pitchFamily="18" charset="0"/>
          <a:cs typeface="Arial" pitchFamily="34" charset="0"/>
        </a:defRPr>
      </a:lvl9pPr>
    </p:titleStyle>
    <p:bodyStyle>
      <a:lvl1pPr marL="333615" indent="-333615" algn="r" rtl="1" eaLnBrk="1" fontAlgn="base" hangingPunct="1">
        <a:spcBef>
          <a:spcPct val="20000"/>
        </a:spcBef>
        <a:spcAft>
          <a:spcPct val="0"/>
        </a:spcAft>
        <a:buClr>
          <a:srgbClr val="336600"/>
        </a:buClr>
        <a:buChar char="•"/>
        <a:defRPr>
          <a:solidFill>
            <a:srgbClr val="000066"/>
          </a:solidFill>
          <a:latin typeface="+mn-lt"/>
          <a:ea typeface="+mn-ea"/>
          <a:cs typeface="+mn-cs"/>
        </a:defRPr>
      </a:lvl1pPr>
      <a:lvl2pPr marL="724908" indent="-277491" algn="r" rtl="1" eaLnBrk="1" fontAlgn="base" hangingPunct="1">
        <a:spcBef>
          <a:spcPct val="20000"/>
        </a:spcBef>
        <a:spcAft>
          <a:spcPct val="0"/>
        </a:spcAft>
        <a:buClr>
          <a:srgbClr val="336600"/>
        </a:buClr>
        <a:buChar char="–"/>
        <a:defRPr sz="2735">
          <a:solidFill>
            <a:srgbClr val="000066"/>
          </a:solidFill>
          <a:latin typeface="+mn-lt"/>
          <a:cs typeface="+mn-cs"/>
        </a:defRPr>
      </a:lvl2pPr>
      <a:lvl3pPr marL="1117762" indent="-221370" algn="r" rtl="1" eaLnBrk="1" fontAlgn="base" hangingPunct="1">
        <a:spcBef>
          <a:spcPct val="20000"/>
        </a:spcBef>
        <a:spcAft>
          <a:spcPct val="0"/>
        </a:spcAft>
        <a:buClr>
          <a:srgbClr val="336600"/>
        </a:buClr>
        <a:buChar char="•"/>
        <a:defRPr sz="2382">
          <a:solidFill>
            <a:srgbClr val="000066"/>
          </a:solidFill>
          <a:latin typeface="+mn-lt"/>
          <a:cs typeface="+mn-cs"/>
        </a:defRPr>
      </a:lvl3pPr>
      <a:lvl4pPr marL="1565178" indent="-221370" algn="r" rtl="1" eaLnBrk="1" fontAlgn="base" hangingPunct="1">
        <a:spcBef>
          <a:spcPct val="20000"/>
        </a:spcBef>
        <a:spcAft>
          <a:spcPct val="0"/>
        </a:spcAft>
        <a:buClr>
          <a:srgbClr val="336600"/>
        </a:buClr>
        <a:buChar char="–"/>
        <a:defRPr sz="1941">
          <a:solidFill>
            <a:srgbClr val="000066"/>
          </a:solidFill>
          <a:latin typeface="+mn-lt"/>
          <a:cs typeface="+mn-cs"/>
        </a:defRPr>
      </a:lvl4pPr>
      <a:lvl5pPr marL="2011035" indent="-221370" algn="r" rtl="1" eaLnBrk="1" fontAlgn="base" hangingPunct="1">
        <a:spcBef>
          <a:spcPct val="20000"/>
        </a:spcBef>
        <a:spcAft>
          <a:spcPct val="0"/>
        </a:spcAft>
        <a:buClr>
          <a:srgbClr val="336600"/>
        </a:buClr>
        <a:buChar char="»"/>
        <a:defRPr sz="1941">
          <a:solidFill>
            <a:srgbClr val="000066"/>
          </a:solidFill>
          <a:latin typeface="+mn-lt"/>
          <a:cs typeface="+mn-cs"/>
        </a:defRPr>
      </a:lvl5pPr>
      <a:lvl6pPr marL="2461071" indent="-223737" algn="r" rtl="1" eaLnBrk="1" fontAlgn="base" hangingPunct="1">
        <a:spcBef>
          <a:spcPct val="20000"/>
        </a:spcBef>
        <a:spcAft>
          <a:spcPct val="0"/>
        </a:spcAft>
        <a:buClr>
          <a:srgbClr val="336600"/>
        </a:buClr>
        <a:buChar char="»"/>
        <a:defRPr sz="1941">
          <a:solidFill>
            <a:srgbClr val="000066"/>
          </a:solidFill>
          <a:latin typeface="+mn-lt"/>
          <a:cs typeface="+mn-cs"/>
        </a:defRPr>
      </a:lvl6pPr>
      <a:lvl7pPr marL="2908536" indent="-223737" algn="r" rtl="1" eaLnBrk="1" fontAlgn="base" hangingPunct="1">
        <a:spcBef>
          <a:spcPct val="20000"/>
        </a:spcBef>
        <a:spcAft>
          <a:spcPct val="0"/>
        </a:spcAft>
        <a:buClr>
          <a:srgbClr val="336600"/>
        </a:buClr>
        <a:buChar char="»"/>
        <a:defRPr sz="1941">
          <a:solidFill>
            <a:srgbClr val="000066"/>
          </a:solidFill>
          <a:latin typeface="+mn-lt"/>
          <a:cs typeface="+mn-cs"/>
        </a:defRPr>
      </a:lvl7pPr>
      <a:lvl8pPr marL="3355996" indent="-223737" algn="r" rtl="1" eaLnBrk="1" fontAlgn="base" hangingPunct="1">
        <a:spcBef>
          <a:spcPct val="20000"/>
        </a:spcBef>
        <a:spcAft>
          <a:spcPct val="0"/>
        </a:spcAft>
        <a:buClr>
          <a:srgbClr val="336600"/>
        </a:buClr>
        <a:buChar char="»"/>
        <a:defRPr sz="1941">
          <a:solidFill>
            <a:srgbClr val="000066"/>
          </a:solidFill>
          <a:latin typeface="+mn-lt"/>
          <a:cs typeface="+mn-cs"/>
        </a:defRPr>
      </a:lvl8pPr>
      <a:lvl9pPr marL="3803466" indent="-223737" algn="r" rtl="1" eaLnBrk="1" fontAlgn="base" hangingPunct="1">
        <a:spcBef>
          <a:spcPct val="20000"/>
        </a:spcBef>
        <a:spcAft>
          <a:spcPct val="0"/>
        </a:spcAft>
        <a:buClr>
          <a:srgbClr val="336600"/>
        </a:buClr>
        <a:buChar char="»"/>
        <a:defRPr sz="1941">
          <a:solidFill>
            <a:srgbClr val="000066"/>
          </a:solidFill>
          <a:latin typeface="+mn-lt"/>
          <a:cs typeface="+mn-cs"/>
        </a:defRPr>
      </a:lvl9pPr>
    </p:bodyStyle>
    <p:otherStyle>
      <a:defPPr>
        <a:defRPr lang="he-IL"/>
      </a:defPPr>
      <a:lvl1pPr marL="0" algn="r" defTabSz="894934" rtl="1" eaLnBrk="1" latinLnBrk="0" hangingPunct="1">
        <a:defRPr sz="1764" kern="1200">
          <a:solidFill>
            <a:schemeClr val="tx1"/>
          </a:solidFill>
          <a:latin typeface="+mn-lt"/>
          <a:ea typeface="+mn-ea"/>
          <a:cs typeface="+mn-cs"/>
        </a:defRPr>
      </a:lvl1pPr>
      <a:lvl2pPr marL="447469" algn="r" defTabSz="894934" rtl="1" eaLnBrk="1" latinLnBrk="0" hangingPunct="1">
        <a:defRPr sz="1764" kern="1200">
          <a:solidFill>
            <a:schemeClr val="tx1"/>
          </a:solidFill>
          <a:latin typeface="+mn-lt"/>
          <a:ea typeface="+mn-ea"/>
          <a:cs typeface="+mn-cs"/>
        </a:defRPr>
      </a:lvl2pPr>
      <a:lvl3pPr marL="894934" algn="r" defTabSz="894934" rtl="1" eaLnBrk="1" latinLnBrk="0" hangingPunct="1">
        <a:defRPr sz="1764" kern="1200">
          <a:solidFill>
            <a:schemeClr val="tx1"/>
          </a:solidFill>
          <a:latin typeface="+mn-lt"/>
          <a:ea typeface="+mn-ea"/>
          <a:cs typeface="+mn-cs"/>
        </a:defRPr>
      </a:lvl3pPr>
      <a:lvl4pPr marL="1342402" algn="r" defTabSz="894934" rtl="1" eaLnBrk="1" latinLnBrk="0" hangingPunct="1">
        <a:defRPr sz="1764" kern="1200">
          <a:solidFill>
            <a:schemeClr val="tx1"/>
          </a:solidFill>
          <a:latin typeface="+mn-lt"/>
          <a:ea typeface="+mn-ea"/>
          <a:cs typeface="+mn-cs"/>
        </a:defRPr>
      </a:lvl4pPr>
      <a:lvl5pPr marL="1789868" algn="r" defTabSz="894934" rtl="1" eaLnBrk="1" latinLnBrk="0" hangingPunct="1">
        <a:defRPr sz="1764" kern="1200">
          <a:solidFill>
            <a:schemeClr val="tx1"/>
          </a:solidFill>
          <a:latin typeface="+mn-lt"/>
          <a:ea typeface="+mn-ea"/>
          <a:cs typeface="+mn-cs"/>
        </a:defRPr>
      </a:lvl5pPr>
      <a:lvl6pPr marL="2237328" algn="r" defTabSz="894934" rtl="1" eaLnBrk="1" latinLnBrk="0" hangingPunct="1">
        <a:defRPr sz="1764" kern="1200">
          <a:solidFill>
            <a:schemeClr val="tx1"/>
          </a:solidFill>
          <a:latin typeface="+mn-lt"/>
          <a:ea typeface="+mn-ea"/>
          <a:cs typeface="+mn-cs"/>
        </a:defRPr>
      </a:lvl6pPr>
      <a:lvl7pPr marL="2684799" algn="r" defTabSz="894934" rtl="1" eaLnBrk="1" latinLnBrk="0" hangingPunct="1">
        <a:defRPr sz="1764" kern="1200">
          <a:solidFill>
            <a:schemeClr val="tx1"/>
          </a:solidFill>
          <a:latin typeface="+mn-lt"/>
          <a:ea typeface="+mn-ea"/>
          <a:cs typeface="+mn-cs"/>
        </a:defRPr>
      </a:lvl7pPr>
      <a:lvl8pPr marL="3132267" algn="r" defTabSz="894934" rtl="1" eaLnBrk="1" latinLnBrk="0" hangingPunct="1">
        <a:defRPr sz="1764" kern="1200">
          <a:solidFill>
            <a:schemeClr val="tx1"/>
          </a:solidFill>
          <a:latin typeface="+mn-lt"/>
          <a:ea typeface="+mn-ea"/>
          <a:cs typeface="+mn-cs"/>
        </a:defRPr>
      </a:lvl8pPr>
      <a:lvl9pPr marL="3579731" algn="r" defTabSz="894934" rtl="1" eaLnBrk="1" latinLnBrk="0" hangingPunct="1">
        <a:defRPr sz="1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hyperlink" Target="https://money.ort.org.il/%D7%94%D7%A9%D7%95%D7%A4%D7%99%D7%A0%D7%92-%D7%A9%D7%9C-%D7%A8%D7%95%D7%A0%D7%99/"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aamonim.org/he/%D7%9B%D7%9C%D7%99%D7%9D-%D7%95%D7%9E%D7%97%D7%A9%D7%91%D7%95%D7%A0%D7%99%D7%9D/" TargetMode="External"/><Relationship Id="rId2" Type="http://schemas.openxmlformats.org/officeDocument/2006/relationships/hyperlink" Target="&#1513;&#1497;&#1511;&#1493;&#1507;-&#1500;&#1510;&#1506;&#1497;&#1512;&#1497;&#1501;.xlsx" TargetMode="External"/><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hyperlink" Target="https://money.ort.org.il/%D7%94%D7%A9%D7%95%D7%A4%D7%99%D7%A0%D7%92-%D7%A9%D7%9C-%D7%A8%D7%95%D7%A0%D7%99/"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hyperlink" Target="http://employment.molsa.gov.il/Employment/WorkRights/UniquePopulations/WorkingYouth/Pages/default.aspx"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paamonim.org/he/%D7%A6%D7%A4%D7%99%D7%99%D7%94-%D7%9E%D7%95%D7%93%D7%A8%D7%9B%D7%AA-%D7%90%D7%99%D7%9A-%D7%94%D7%A7%D7%A0%D7%99%D7%95%D7%A0%D7%99%D7%9D-%D7%92%D7%95%D7%A8%D7%9E%D7%99%D7%9D-%D7%9C%D7%A0%D7%95-%D7%9C/"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money.ort.org.il/glossary/%d7%90%d7%99%d7%a0%d7%a4%d7%9c%d7%a6%d7%99%d7%94/"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תמונה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88371"/>
          </a:xfrm>
          <a:prstGeom prst="rect">
            <a:avLst/>
          </a:prstGeom>
        </p:spPr>
      </p:pic>
      <p:sp>
        <p:nvSpPr>
          <p:cNvPr id="5" name="TextBox 4"/>
          <p:cNvSpPr txBox="1"/>
          <p:nvPr/>
        </p:nvSpPr>
        <p:spPr>
          <a:xfrm>
            <a:off x="2293258" y="2215485"/>
            <a:ext cx="8403771" cy="1446550"/>
          </a:xfrm>
          <a:prstGeom prst="rect">
            <a:avLst/>
          </a:prstGeom>
          <a:noFill/>
        </p:spPr>
        <p:txBody>
          <a:bodyPr wrap="square" rtlCol="1">
            <a:spAutoFit/>
          </a:bodyPr>
          <a:lstStyle/>
          <a:p>
            <a:pPr algn="ctr"/>
            <a:r>
              <a:rPr lang="he-IL" sz="8800" b="1" dirty="0">
                <a:solidFill>
                  <a:srgbClr val="C00000"/>
                </a:solidFill>
                <a:latin typeface="Guttman Yad-Brush" panose="02010401010101010101" pitchFamily="2" charset="-79"/>
              </a:rPr>
              <a:t>התנהלות כלכלית</a:t>
            </a:r>
          </a:p>
        </p:txBody>
      </p:sp>
      <p:sp>
        <p:nvSpPr>
          <p:cNvPr id="6" name="TextBox 5"/>
          <p:cNvSpPr txBox="1"/>
          <p:nvPr/>
        </p:nvSpPr>
        <p:spPr>
          <a:xfrm>
            <a:off x="4741839" y="5319984"/>
            <a:ext cx="7246961" cy="1323439"/>
          </a:xfrm>
          <a:prstGeom prst="rect">
            <a:avLst/>
          </a:prstGeom>
          <a:noFill/>
        </p:spPr>
        <p:txBody>
          <a:bodyPr wrap="square" rtlCol="1">
            <a:spAutoFit/>
          </a:bodyPr>
          <a:lstStyle/>
          <a:p>
            <a:r>
              <a:rPr lang="he-IL" sz="2000" b="1" dirty="0">
                <a:latin typeface="Guttman Yad-Brush" panose="02010401010101010101" pitchFamily="2" charset="-79"/>
              </a:rPr>
              <a:t>רם נשיא</a:t>
            </a:r>
          </a:p>
          <a:p>
            <a:r>
              <a:rPr lang="he-IL" sz="2000" b="1" dirty="0">
                <a:latin typeface="Guttman Yad-Brush" panose="02010401010101010101" pitchFamily="2" charset="-79"/>
              </a:rPr>
              <a:t>אלכסנדרה </a:t>
            </a:r>
            <a:r>
              <a:rPr lang="he-IL" sz="2000" b="1" dirty="0" err="1">
                <a:latin typeface="Guttman Yad-Brush" panose="02010401010101010101" pitchFamily="2" charset="-79"/>
              </a:rPr>
              <a:t>סביאטוחה</a:t>
            </a:r>
            <a:endParaRPr lang="he-IL" sz="2000" b="1" dirty="0">
              <a:latin typeface="Guttman Yad-Brush" panose="02010401010101010101" pitchFamily="2" charset="-79"/>
            </a:endParaRPr>
          </a:p>
          <a:p>
            <a:r>
              <a:rPr lang="he-IL" sz="2000" b="1" dirty="0">
                <a:latin typeface="Guttman Yad-Brush" panose="02010401010101010101" pitchFamily="2" charset="-79"/>
              </a:rPr>
              <a:t>עידן גרשון</a:t>
            </a:r>
          </a:p>
          <a:p>
            <a:endParaRPr lang="he-IL" sz="2000" b="1" dirty="0">
              <a:latin typeface="Guttman Yad-Brush" panose="02010401010101010101" pitchFamily="2" charset="-79"/>
            </a:endParaRPr>
          </a:p>
        </p:txBody>
      </p:sp>
      <p:sp>
        <p:nvSpPr>
          <p:cNvPr id="7" name="TextBox 6"/>
          <p:cNvSpPr txBox="1"/>
          <p:nvPr/>
        </p:nvSpPr>
        <p:spPr>
          <a:xfrm>
            <a:off x="493268" y="5827815"/>
            <a:ext cx="7246961" cy="400110"/>
          </a:xfrm>
          <a:prstGeom prst="rect">
            <a:avLst/>
          </a:prstGeom>
          <a:noFill/>
        </p:spPr>
        <p:txBody>
          <a:bodyPr wrap="square" rtlCol="1">
            <a:spAutoFit/>
          </a:bodyPr>
          <a:lstStyle/>
          <a:p>
            <a:pPr algn="l"/>
            <a:r>
              <a:rPr lang="he-IL" sz="2000" b="1" dirty="0">
                <a:latin typeface="Guttman Yad-Brush" panose="02010401010101010101" pitchFamily="2" charset="-79"/>
              </a:rPr>
              <a:t>דצמבר 2018</a:t>
            </a:r>
          </a:p>
        </p:txBody>
      </p:sp>
    </p:spTree>
    <p:extLst>
      <p:ext uri="{BB962C8B-B14F-4D97-AF65-F5344CB8AC3E}">
        <p14:creationId xmlns:p14="http://schemas.microsoft.com/office/powerpoint/2010/main" val="29815298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b="1" dirty="0">
                <a:latin typeface="+mn-lt"/>
                <a:ea typeface="+mn-ea"/>
                <a:cs typeface="+mn-cs"/>
              </a:rPr>
              <a:t>אמצעי תשלום</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38"/>
            <a:ext cx="3213100" cy="3213100"/>
          </a:xfrm>
          <a:prstGeom prst="rect">
            <a:avLst/>
          </a:prstGeom>
        </p:spPr>
      </p:pic>
      <p:sp>
        <p:nvSpPr>
          <p:cNvPr id="5" name="AutoShape 2" descr="p105"/>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6" name="תמונה 5"/>
          <p:cNvPicPr>
            <a:picLocks noChangeAspect="1"/>
          </p:cNvPicPr>
          <p:nvPr/>
        </p:nvPicPr>
        <p:blipFill>
          <a:blip r:embed="rId4"/>
          <a:stretch>
            <a:fillRect/>
          </a:stretch>
        </p:blipFill>
        <p:spPr>
          <a:xfrm>
            <a:off x="730313" y="3720975"/>
            <a:ext cx="5968848" cy="2848116"/>
          </a:xfrm>
          <a:prstGeom prst="rect">
            <a:avLst/>
          </a:prstGeom>
        </p:spPr>
      </p:pic>
      <p:pic>
        <p:nvPicPr>
          <p:cNvPr id="7" name="תמונה 6"/>
          <p:cNvPicPr>
            <a:picLocks noChangeAspect="1"/>
          </p:cNvPicPr>
          <p:nvPr/>
        </p:nvPicPr>
        <p:blipFill>
          <a:blip r:embed="rId5"/>
          <a:stretch>
            <a:fillRect/>
          </a:stretch>
        </p:blipFill>
        <p:spPr>
          <a:xfrm>
            <a:off x="9206432" y="1593852"/>
            <a:ext cx="2263695" cy="1375686"/>
          </a:xfrm>
          <a:prstGeom prst="rect">
            <a:avLst/>
          </a:prstGeom>
        </p:spPr>
      </p:pic>
      <p:pic>
        <p:nvPicPr>
          <p:cNvPr id="8" name="תמונה 7"/>
          <p:cNvPicPr>
            <a:picLocks noChangeAspect="1"/>
          </p:cNvPicPr>
          <p:nvPr/>
        </p:nvPicPr>
        <p:blipFill>
          <a:blip r:embed="rId6"/>
          <a:stretch>
            <a:fillRect/>
          </a:stretch>
        </p:blipFill>
        <p:spPr>
          <a:xfrm>
            <a:off x="3213100" y="729264"/>
            <a:ext cx="4548800" cy="2991711"/>
          </a:xfrm>
          <a:prstGeom prst="rect">
            <a:avLst/>
          </a:prstGeom>
        </p:spPr>
      </p:pic>
      <p:pic>
        <p:nvPicPr>
          <p:cNvPr id="9" name="תמונה 8"/>
          <p:cNvPicPr>
            <a:picLocks noChangeAspect="1"/>
          </p:cNvPicPr>
          <p:nvPr/>
        </p:nvPicPr>
        <p:blipFill>
          <a:blip r:embed="rId7"/>
          <a:stretch>
            <a:fillRect/>
          </a:stretch>
        </p:blipFill>
        <p:spPr>
          <a:xfrm>
            <a:off x="9038329" y="3902044"/>
            <a:ext cx="2908287" cy="2667047"/>
          </a:xfrm>
          <a:prstGeom prst="rect">
            <a:avLst/>
          </a:prstGeom>
        </p:spPr>
      </p:pic>
      <p:pic>
        <p:nvPicPr>
          <p:cNvPr id="10" name="תמונה 9"/>
          <p:cNvPicPr>
            <a:picLocks noChangeAspect="1"/>
          </p:cNvPicPr>
          <p:nvPr/>
        </p:nvPicPr>
        <p:blipFill>
          <a:blip r:embed="rId8"/>
          <a:stretch>
            <a:fillRect/>
          </a:stretch>
        </p:blipFill>
        <p:spPr>
          <a:xfrm>
            <a:off x="7089004" y="3808492"/>
            <a:ext cx="1762125" cy="762000"/>
          </a:xfrm>
          <a:prstGeom prst="rect">
            <a:avLst/>
          </a:prstGeom>
        </p:spPr>
      </p:pic>
      <p:pic>
        <p:nvPicPr>
          <p:cNvPr id="11" name="תמונה 10"/>
          <p:cNvPicPr>
            <a:picLocks noChangeAspect="1"/>
          </p:cNvPicPr>
          <p:nvPr/>
        </p:nvPicPr>
        <p:blipFill>
          <a:blip r:embed="rId9"/>
          <a:stretch>
            <a:fillRect/>
          </a:stretch>
        </p:blipFill>
        <p:spPr>
          <a:xfrm>
            <a:off x="6893242" y="5145033"/>
            <a:ext cx="2051487" cy="562596"/>
          </a:xfrm>
          <a:prstGeom prst="rect">
            <a:avLst/>
          </a:prstGeom>
        </p:spPr>
      </p:pic>
    </p:spTree>
    <p:extLst>
      <p:ext uri="{BB962C8B-B14F-4D97-AF65-F5344CB8AC3E}">
        <p14:creationId xmlns:p14="http://schemas.microsoft.com/office/powerpoint/2010/main" val="1339094015"/>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3200" b="1" dirty="0">
                <a:latin typeface="+mn-lt"/>
                <a:ea typeface="+mn-ea"/>
                <a:cs typeface="+mn-cs"/>
              </a:rPr>
              <a:t>הבנק</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38"/>
            <a:ext cx="3213100" cy="3213100"/>
          </a:xfrm>
          <a:prstGeom prst="rect">
            <a:avLst/>
          </a:prstGeom>
        </p:spPr>
      </p:pic>
      <p:sp>
        <p:nvSpPr>
          <p:cNvPr id="4" name="מלבן 3"/>
          <p:cNvSpPr/>
          <p:nvPr/>
        </p:nvSpPr>
        <p:spPr>
          <a:xfrm>
            <a:off x="3902044" y="1360949"/>
            <a:ext cx="7671818" cy="4462760"/>
          </a:xfrm>
          <a:prstGeom prst="rect">
            <a:avLst/>
          </a:prstGeom>
        </p:spPr>
        <p:txBody>
          <a:bodyPr wrap="square">
            <a:spAutoFit/>
          </a:bodyPr>
          <a:lstStyle/>
          <a:p>
            <a:pPr algn="r"/>
            <a:endParaRPr lang="en-US" sz="3200" b="1" dirty="0"/>
          </a:p>
          <a:p>
            <a:pPr marL="457200" indent="-457200" algn="r" rtl="1">
              <a:buFont typeface="Wingdings" panose="05000000000000000000" pitchFamily="2" charset="2"/>
              <a:buChar char="ü"/>
            </a:pPr>
            <a:r>
              <a:rPr lang="he-IL" sz="2800" dirty="0"/>
              <a:t>מה חשוב לדעת לפני פתיחת חשבון בנק?</a:t>
            </a:r>
          </a:p>
          <a:p>
            <a:pPr marL="914400" lvl="1" indent="-457200" algn="r" rtl="1">
              <a:buFont typeface="Wingdings" panose="05000000000000000000" pitchFamily="2" charset="2"/>
              <a:buChar char="ü"/>
            </a:pPr>
            <a:r>
              <a:rPr lang="he-IL" sz="2800" dirty="0"/>
              <a:t>שירותי בבנק : </a:t>
            </a:r>
          </a:p>
          <a:p>
            <a:pPr marL="1371600" lvl="2" indent="-457200" algn="r" rtl="1">
              <a:buFont typeface="Wingdings" panose="05000000000000000000" pitchFamily="2" charset="2"/>
              <a:buChar char="ü"/>
            </a:pPr>
            <a:r>
              <a:rPr lang="he-IL" sz="2800" dirty="0"/>
              <a:t>חשבון עו"ש (עובר ושב)</a:t>
            </a:r>
          </a:p>
          <a:p>
            <a:pPr marL="1371600" lvl="2" indent="-457200" algn="r" rtl="1">
              <a:buFont typeface="Wingdings" panose="05000000000000000000" pitchFamily="2" charset="2"/>
              <a:buChar char="ü"/>
            </a:pPr>
            <a:r>
              <a:rPr lang="he-IL" sz="2800" dirty="0"/>
              <a:t>כספומט</a:t>
            </a:r>
          </a:p>
          <a:p>
            <a:pPr marL="1371600" lvl="2" indent="-457200" algn="r" rtl="1">
              <a:buFont typeface="Wingdings" panose="05000000000000000000" pitchFamily="2" charset="2"/>
              <a:buChar char="ü"/>
            </a:pPr>
            <a:r>
              <a:rPr lang="he-IL" sz="2800" dirty="0"/>
              <a:t>כרטיס אשראי</a:t>
            </a:r>
          </a:p>
          <a:p>
            <a:pPr marL="1371600" lvl="2" indent="-457200" algn="r" rtl="1">
              <a:buFont typeface="Wingdings" panose="05000000000000000000" pitchFamily="2" charset="2"/>
              <a:buChar char="ü"/>
            </a:pPr>
            <a:r>
              <a:rPr lang="he-IL" sz="2800" dirty="0"/>
              <a:t>הלוואות ומשכנתאות</a:t>
            </a:r>
          </a:p>
          <a:p>
            <a:pPr marL="1371600" lvl="2" indent="-457200" algn="r" rtl="1">
              <a:buFont typeface="Wingdings" panose="05000000000000000000" pitchFamily="2" charset="2"/>
              <a:buChar char="ü"/>
            </a:pPr>
            <a:r>
              <a:rPr lang="he-IL" sz="2800" dirty="0"/>
              <a:t>חסכון</a:t>
            </a:r>
          </a:p>
          <a:p>
            <a:pPr marL="457200" indent="-457200" algn="r" rtl="1">
              <a:buFont typeface="Wingdings" panose="05000000000000000000" pitchFamily="2" charset="2"/>
              <a:buChar char="ü"/>
            </a:pPr>
            <a:r>
              <a:rPr lang="he-IL" sz="2800" dirty="0"/>
              <a:t>ניהול חשבון בנק באינטרנט</a:t>
            </a:r>
            <a:endParaRPr lang="en-US" sz="2800" dirty="0"/>
          </a:p>
          <a:p>
            <a:pPr marL="457200" indent="-457200" algn="r" rtl="1">
              <a:buFont typeface="Wingdings" panose="05000000000000000000" pitchFamily="2" charset="2"/>
              <a:buChar char="ü"/>
            </a:pPr>
            <a:r>
              <a:rPr lang="he-IL" sz="2800" dirty="0"/>
              <a:t>חשבון צעיר </a:t>
            </a:r>
            <a:endParaRPr lang="en-US" sz="2800" dirty="0"/>
          </a:p>
        </p:txBody>
      </p:sp>
    </p:spTree>
    <p:extLst>
      <p:ext uri="{BB962C8B-B14F-4D97-AF65-F5344CB8AC3E}">
        <p14:creationId xmlns:p14="http://schemas.microsoft.com/office/powerpoint/2010/main" val="250119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08157" y="0"/>
            <a:ext cx="10515600" cy="1325563"/>
          </a:xfrm>
        </p:spPr>
        <p:txBody>
          <a:bodyPr>
            <a:normAutofit/>
          </a:bodyPr>
          <a:lstStyle/>
          <a:p>
            <a:pPr algn="ctr"/>
            <a:r>
              <a:rPr lang="he-IL" sz="3200" b="1" dirty="0">
                <a:latin typeface="+mn-lt"/>
                <a:ea typeface="+mn-ea"/>
                <a:cs typeface="+mn-cs"/>
              </a:rPr>
              <a:t>טיפים לניהול חשבון בנק באינטרנט</a:t>
            </a:r>
          </a:p>
        </p:txBody>
      </p:sp>
      <p:pic>
        <p:nvPicPr>
          <p:cNvPr id="3" name="תמונה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138"/>
            <a:ext cx="993224" cy="993224"/>
          </a:xfrm>
          <a:prstGeom prst="rect">
            <a:avLst/>
          </a:prstGeom>
        </p:spPr>
      </p:pic>
      <p:pic>
        <p:nvPicPr>
          <p:cNvPr id="5" name="תמונה 4"/>
          <p:cNvPicPr>
            <a:picLocks noChangeAspect="1"/>
          </p:cNvPicPr>
          <p:nvPr/>
        </p:nvPicPr>
        <p:blipFill>
          <a:blip r:embed="rId3"/>
          <a:stretch>
            <a:fillRect/>
          </a:stretch>
        </p:blipFill>
        <p:spPr>
          <a:xfrm>
            <a:off x="1260130" y="1077362"/>
            <a:ext cx="10763627" cy="6697677"/>
          </a:xfrm>
          <a:prstGeom prst="rect">
            <a:avLst/>
          </a:prstGeom>
        </p:spPr>
      </p:pic>
    </p:spTree>
    <p:extLst>
      <p:ext uri="{BB962C8B-B14F-4D97-AF65-F5344CB8AC3E}">
        <p14:creationId xmlns:p14="http://schemas.microsoft.com/office/powerpoint/2010/main" val="2260431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5728" y="84138"/>
            <a:ext cx="10515600" cy="1325563"/>
          </a:xfrm>
        </p:spPr>
        <p:txBody>
          <a:bodyPr>
            <a:normAutofit/>
          </a:bodyPr>
          <a:lstStyle/>
          <a:p>
            <a:pPr algn="r"/>
            <a:r>
              <a:rPr lang="he-IL" sz="3200" b="1" dirty="0">
                <a:latin typeface="+mn-lt"/>
                <a:ea typeface="+mn-ea"/>
                <a:cs typeface="+mn-cs"/>
              </a:rPr>
              <a:t>חסכון </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38"/>
            <a:ext cx="3213100" cy="3213100"/>
          </a:xfrm>
          <a:prstGeom prst="rect">
            <a:avLst/>
          </a:prstGeom>
        </p:spPr>
      </p:pic>
      <p:sp>
        <p:nvSpPr>
          <p:cNvPr id="6" name="מלבן 5"/>
          <p:cNvSpPr/>
          <p:nvPr/>
        </p:nvSpPr>
        <p:spPr>
          <a:xfrm>
            <a:off x="1991762" y="1013989"/>
            <a:ext cx="9817490" cy="5509200"/>
          </a:xfrm>
          <a:prstGeom prst="rect">
            <a:avLst/>
          </a:prstGeom>
        </p:spPr>
        <p:txBody>
          <a:bodyPr wrap="square">
            <a:spAutoFit/>
          </a:bodyPr>
          <a:lstStyle/>
          <a:p>
            <a:pPr algn="r"/>
            <a:endParaRPr lang="en-US" sz="1600" b="1" dirty="0"/>
          </a:p>
          <a:p>
            <a:pPr marL="457200" indent="-457200" algn="r" rtl="1">
              <a:buFont typeface="Wingdings" panose="05000000000000000000" pitchFamily="2" charset="2"/>
              <a:buChar char="ü"/>
            </a:pPr>
            <a:r>
              <a:rPr lang="he-IL" sz="1600" dirty="0"/>
              <a:t>בשלב זה אנחנו כבר יודעים שלמימוש חלק מהחלומות הפיננסיים שלנו דרושים אמצעים כלכליים, שלא תמיד עומדים לרשותנו. בפרק ההכנסות שלנו למדנו שאחת הדרכים להשגת כסף היא עבודה, אך מה קורה כשהשכר מהעבודה לא מספיק?</a:t>
            </a:r>
          </a:p>
          <a:p>
            <a:pPr algn="r" rtl="1"/>
            <a:endParaRPr lang="he-IL" sz="1600" dirty="0"/>
          </a:p>
          <a:p>
            <a:pPr marL="457200" indent="-457200" algn="r" rtl="1">
              <a:buFont typeface="Wingdings" panose="05000000000000000000" pitchFamily="2" charset="2"/>
              <a:buChar char="ü"/>
            </a:pPr>
            <a:endParaRPr lang="he-IL" sz="1600" dirty="0"/>
          </a:p>
          <a:p>
            <a:pPr marL="457200" indent="-457200" algn="r" rtl="1">
              <a:buFont typeface="Wingdings" panose="05000000000000000000" pitchFamily="2" charset="2"/>
              <a:buChar char="ü"/>
            </a:pPr>
            <a:r>
              <a:rPr lang="he-IL" sz="1600" dirty="0"/>
              <a:t>בפרק זה נלמד על שיטה נוספת שתעזור לנו להתנהל כלכלית בצורה נבונה ובכך להגשים חלומות פיננסים – החיסכון. חיסכון נכון דורש מאתנו להיות חזקים ולהימנע מהפיתוי של בזבוז הכסף ברגעי חולשה או רכישה פזיזה, לכן מלבד הרצון שלנו לחסוך חשוב שנדע גם איך לעשות זאת כמו שצריך. הנה 3 צעדים לחסכון מוצלח:</a:t>
            </a:r>
          </a:p>
          <a:p>
            <a:pPr marL="457200" indent="-457200" algn="r" rtl="1">
              <a:buFont typeface="Wingdings" panose="05000000000000000000" pitchFamily="2" charset="2"/>
              <a:buChar char="ü"/>
            </a:pPr>
            <a:endParaRPr lang="he-IL" sz="1600" dirty="0"/>
          </a:p>
          <a:p>
            <a:pPr marL="457200" indent="-457200" algn="r" rtl="1">
              <a:buFont typeface="Wingdings" panose="05000000000000000000" pitchFamily="2" charset="2"/>
              <a:buChar char="ü"/>
            </a:pPr>
            <a:r>
              <a:rPr lang="he-IL" sz="1600" dirty="0"/>
              <a:t>שלב 1: הגדירו יעד</a:t>
            </a:r>
          </a:p>
          <a:p>
            <a:pPr marL="457200" indent="-457200" algn="r" rtl="1">
              <a:buFont typeface="Wingdings" panose="05000000000000000000" pitchFamily="2" charset="2"/>
              <a:buChar char="ü"/>
            </a:pPr>
            <a:r>
              <a:rPr lang="he-IL" sz="1600" dirty="0"/>
              <a:t>הגדירו מהי המטרה שלשמה אתם חוסכים כסף (קניית טלפון, מחשב חדש, כרטיסים להופעה ועוד). הגדרת היעד תעזור לכם להיות ממוקדי מטרה, לשמור על כסף החיסכון ולהימנע מבזבוזו על רכישות אחרות.</a:t>
            </a:r>
          </a:p>
          <a:p>
            <a:pPr algn="r" rtl="1"/>
            <a:endParaRPr lang="he-IL" sz="1600" dirty="0"/>
          </a:p>
          <a:p>
            <a:pPr marL="457200" indent="-457200" algn="r" rtl="1">
              <a:buFont typeface="Wingdings" panose="05000000000000000000" pitchFamily="2" charset="2"/>
              <a:buChar char="ü"/>
            </a:pPr>
            <a:r>
              <a:rPr lang="he-IL" sz="1600" dirty="0"/>
              <a:t>שלב 2: קבעו סכום כספי קבוע לחסכון חודשי</a:t>
            </a:r>
          </a:p>
          <a:p>
            <a:pPr marL="457200" indent="-457200" algn="r" rtl="1">
              <a:buFont typeface="Wingdings" panose="05000000000000000000" pitchFamily="2" charset="2"/>
              <a:buChar char="ü"/>
            </a:pPr>
            <a:r>
              <a:rPr lang="he-IL" sz="1600" dirty="0"/>
              <a:t>חסכון יעיל הוא חסכון בו הגדרתם מראש מהו הסכום שתשימו בצד למענו כל חודש. הגדרת סכום קבוע תעזור לכם לנהל את כספכם בצורה מיטבית, וכך להימנע משימוש בו בקניות מיותרות.</a:t>
            </a:r>
          </a:p>
          <a:p>
            <a:pPr marL="457200" indent="-457200" algn="r" rtl="1">
              <a:buFont typeface="Wingdings" panose="05000000000000000000" pitchFamily="2" charset="2"/>
              <a:buChar char="ü"/>
            </a:pPr>
            <a:endParaRPr lang="he-IL" sz="1600" dirty="0"/>
          </a:p>
          <a:p>
            <a:pPr marL="457200" indent="-457200" algn="r" rtl="1">
              <a:buFont typeface="Wingdings" panose="05000000000000000000" pitchFamily="2" charset="2"/>
              <a:buChar char="ü"/>
            </a:pPr>
            <a:r>
              <a:rPr lang="he-IL" sz="1600" dirty="0"/>
              <a:t>שלב 3: בחרו היכן לחסוך</a:t>
            </a:r>
          </a:p>
          <a:p>
            <a:pPr marL="457200" indent="-457200" algn="r" rtl="1">
              <a:buFont typeface="Wingdings" panose="05000000000000000000" pitchFamily="2" charset="2"/>
              <a:buChar char="ü"/>
            </a:pPr>
            <a:r>
              <a:rPr lang="he-IL" sz="1600" dirty="0"/>
              <a:t>ישנם מקומות רבים בהם ניתן לחסוך, בין אם זה בבית, בבנק או אפילו דרך חברות ביטוח.</a:t>
            </a:r>
          </a:p>
          <a:p>
            <a:pPr marL="457200" indent="-457200" algn="r" rtl="1">
              <a:buFont typeface="Wingdings" panose="05000000000000000000" pitchFamily="2" charset="2"/>
              <a:buChar char="ü"/>
            </a:pPr>
            <a:r>
              <a:rPr lang="he-IL" sz="1600" dirty="0"/>
              <a:t>לכל אחת מהאפשרויות היתרונות והחסרונות שלה. לכן לפני שאתם בוחרים, השוו בין המאפיינים של כל אחת מהאפשרויות ובחרו במקום שמשרת באופן המיטבי את צרכיכם האישים.</a:t>
            </a:r>
          </a:p>
        </p:txBody>
      </p:sp>
      <p:pic>
        <p:nvPicPr>
          <p:cNvPr id="7" name="תמונה 6"/>
          <p:cNvPicPr>
            <a:picLocks noChangeAspect="1"/>
          </p:cNvPicPr>
          <p:nvPr/>
        </p:nvPicPr>
        <p:blipFill>
          <a:blip r:embed="rId4"/>
          <a:stretch>
            <a:fillRect/>
          </a:stretch>
        </p:blipFill>
        <p:spPr>
          <a:xfrm>
            <a:off x="11380709" y="3465702"/>
            <a:ext cx="811291" cy="804801"/>
          </a:xfrm>
          <a:prstGeom prst="rect">
            <a:avLst/>
          </a:prstGeom>
        </p:spPr>
      </p:pic>
      <p:pic>
        <p:nvPicPr>
          <p:cNvPr id="8" name="תמונה 7"/>
          <p:cNvPicPr>
            <a:picLocks noChangeAspect="1"/>
          </p:cNvPicPr>
          <p:nvPr/>
        </p:nvPicPr>
        <p:blipFill>
          <a:blip r:embed="rId5"/>
          <a:stretch>
            <a:fillRect/>
          </a:stretch>
        </p:blipFill>
        <p:spPr>
          <a:xfrm>
            <a:off x="11449927" y="4425606"/>
            <a:ext cx="718649" cy="785813"/>
          </a:xfrm>
          <a:prstGeom prst="rect">
            <a:avLst/>
          </a:prstGeom>
        </p:spPr>
      </p:pic>
      <p:pic>
        <p:nvPicPr>
          <p:cNvPr id="9" name="תמונה 8"/>
          <p:cNvPicPr>
            <a:picLocks noChangeAspect="1"/>
          </p:cNvPicPr>
          <p:nvPr/>
        </p:nvPicPr>
        <p:blipFill>
          <a:blip r:embed="rId6"/>
          <a:stretch>
            <a:fillRect/>
          </a:stretch>
        </p:blipFill>
        <p:spPr>
          <a:xfrm>
            <a:off x="11437897" y="5521625"/>
            <a:ext cx="730679" cy="770534"/>
          </a:xfrm>
          <a:prstGeom prst="rect">
            <a:avLst/>
          </a:prstGeom>
        </p:spPr>
      </p:pic>
    </p:spTree>
    <p:extLst>
      <p:ext uri="{BB962C8B-B14F-4D97-AF65-F5344CB8AC3E}">
        <p14:creationId xmlns:p14="http://schemas.microsoft.com/office/powerpoint/2010/main" val="999069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סרטון דילמה: השופינג של רוני</a:t>
            </a:r>
          </a:p>
        </p:txBody>
      </p:sp>
      <p:sp>
        <p:nvSpPr>
          <p:cNvPr id="3" name="מציין מיקום תוכן 2"/>
          <p:cNvSpPr>
            <a:spLocks noGrp="1"/>
          </p:cNvSpPr>
          <p:nvPr>
            <p:ph idx="1"/>
          </p:nvPr>
        </p:nvSpPr>
        <p:spPr/>
        <p:txBody>
          <a:bodyPr/>
          <a:lstStyle/>
          <a:p>
            <a:r>
              <a:rPr lang="he-IL" b="1" dirty="0">
                <a:hlinkClick r:id="rId3"/>
              </a:rPr>
              <a:t>השופינג של רוני</a:t>
            </a:r>
            <a:endParaRPr lang="he-IL" b="1" dirty="0"/>
          </a:p>
          <a:p>
            <a:endParaRPr lang="he-IL" dirty="0"/>
          </a:p>
        </p:txBody>
      </p:sp>
    </p:spTree>
    <p:extLst>
      <p:ext uri="{BB962C8B-B14F-4D97-AF65-F5344CB8AC3E}">
        <p14:creationId xmlns:p14="http://schemas.microsoft.com/office/powerpoint/2010/main" val="404696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stretch>
            <a:fillRect/>
          </a:stretch>
        </p:blipFill>
        <p:spPr>
          <a:xfrm>
            <a:off x="887104" y="152400"/>
            <a:ext cx="10454185" cy="6553200"/>
          </a:xfrm>
          <a:prstGeom prst="rect">
            <a:avLst/>
          </a:prstGeom>
        </p:spPr>
      </p:pic>
    </p:spTree>
    <p:extLst>
      <p:ext uri="{BB962C8B-B14F-4D97-AF65-F5344CB8AC3E}">
        <p14:creationId xmlns:p14="http://schemas.microsoft.com/office/powerpoint/2010/main" val="1159203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3"/>
          <a:stretch>
            <a:fillRect/>
          </a:stretch>
        </p:blipFill>
        <p:spPr>
          <a:xfrm>
            <a:off x="2497540" y="233434"/>
            <a:ext cx="8980227" cy="7150005"/>
          </a:xfrm>
          <a:prstGeom prst="rect">
            <a:avLst/>
          </a:prstGeom>
        </p:spPr>
      </p:pic>
    </p:spTree>
    <p:extLst>
      <p:ext uri="{BB962C8B-B14F-4D97-AF65-F5344CB8AC3E}">
        <p14:creationId xmlns:p14="http://schemas.microsoft.com/office/powerpoint/2010/main" val="2682886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3200" b="1" dirty="0">
                <a:latin typeface="+mn-lt"/>
                <a:ea typeface="+mn-ea"/>
                <a:cs typeface="+mn-cs"/>
              </a:rPr>
              <a:t>ניהול תקציב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138"/>
            <a:ext cx="3213100" cy="3213100"/>
          </a:xfrm>
          <a:prstGeom prst="rect">
            <a:avLst/>
          </a:prstGeom>
        </p:spPr>
      </p:pic>
      <p:pic>
        <p:nvPicPr>
          <p:cNvPr id="5" name="תמונה 4"/>
          <p:cNvPicPr>
            <a:picLocks noChangeAspect="1"/>
          </p:cNvPicPr>
          <p:nvPr/>
        </p:nvPicPr>
        <p:blipFill>
          <a:blip r:embed="rId3"/>
          <a:stretch>
            <a:fillRect/>
          </a:stretch>
        </p:blipFill>
        <p:spPr>
          <a:xfrm>
            <a:off x="4094329" y="350126"/>
            <a:ext cx="7680198" cy="6611187"/>
          </a:xfrm>
          <a:prstGeom prst="rect">
            <a:avLst/>
          </a:prstGeom>
        </p:spPr>
      </p:pic>
      <p:sp>
        <p:nvSpPr>
          <p:cNvPr id="6" name="כותרת 1"/>
          <p:cNvSpPr txBox="1">
            <a:spLocks/>
          </p:cNvSpPr>
          <p:nvPr/>
        </p:nvSpPr>
        <p:spPr bwMode="auto">
          <a:xfrm>
            <a:off x="544497" y="84138"/>
            <a:ext cx="11230029" cy="63020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gn="l" defTabSz="892284" rtl="1" eaLnBrk="1" fontAlgn="base" hangingPunct="1">
              <a:lnSpc>
                <a:spcPts val="2999"/>
              </a:lnSpc>
              <a:spcBef>
                <a:spcPct val="0"/>
              </a:spcBef>
              <a:spcAft>
                <a:spcPct val="0"/>
              </a:spcAft>
              <a:defRPr sz="2294" b="1">
                <a:solidFill>
                  <a:schemeClr val="tx2"/>
                </a:solidFill>
                <a:latin typeface="+mj-lt"/>
                <a:ea typeface="+mj-ea"/>
                <a:cs typeface="+mj-cs"/>
              </a:defRPr>
            </a:lvl1pPr>
            <a:lvl2pPr algn="l" defTabSz="892284" rtl="1" eaLnBrk="1" fontAlgn="base" hangingPunct="1">
              <a:lnSpc>
                <a:spcPts val="2999"/>
              </a:lnSpc>
              <a:spcBef>
                <a:spcPct val="0"/>
              </a:spcBef>
              <a:spcAft>
                <a:spcPct val="0"/>
              </a:spcAft>
              <a:defRPr sz="2294" b="1">
                <a:solidFill>
                  <a:schemeClr val="tx2"/>
                </a:solidFill>
                <a:latin typeface="Arial" pitchFamily="34" charset="0"/>
              </a:defRPr>
            </a:lvl2pPr>
            <a:lvl3pPr algn="l" defTabSz="892284" rtl="1" eaLnBrk="1" fontAlgn="base" hangingPunct="1">
              <a:lnSpc>
                <a:spcPts val="2999"/>
              </a:lnSpc>
              <a:spcBef>
                <a:spcPct val="0"/>
              </a:spcBef>
              <a:spcAft>
                <a:spcPct val="0"/>
              </a:spcAft>
              <a:defRPr sz="2294" b="1">
                <a:solidFill>
                  <a:schemeClr val="tx2"/>
                </a:solidFill>
                <a:latin typeface="Arial" pitchFamily="34" charset="0"/>
              </a:defRPr>
            </a:lvl3pPr>
            <a:lvl4pPr algn="l" defTabSz="892284" rtl="1" eaLnBrk="1" fontAlgn="base" hangingPunct="1">
              <a:lnSpc>
                <a:spcPts val="2999"/>
              </a:lnSpc>
              <a:spcBef>
                <a:spcPct val="0"/>
              </a:spcBef>
              <a:spcAft>
                <a:spcPct val="0"/>
              </a:spcAft>
              <a:defRPr sz="2294" b="1">
                <a:solidFill>
                  <a:schemeClr val="tx2"/>
                </a:solidFill>
                <a:latin typeface="Arial" pitchFamily="34" charset="0"/>
              </a:defRPr>
            </a:lvl4pPr>
            <a:lvl5pPr algn="l" defTabSz="892284" rtl="1" eaLnBrk="1" fontAlgn="base" hangingPunct="1">
              <a:lnSpc>
                <a:spcPts val="2999"/>
              </a:lnSpc>
              <a:spcBef>
                <a:spcPct val="0"/>
              </a:spcBef>
              <a:spcAft>
                <a:spcPct val="0"/>
              </a:spcAft>
              <a:defRPr sz="2294" b="1">
                <a:solidFill>
                  <a:schemeClr val="tx2"/>
                </a:solidFill>
                <a:latin typeface="Arial" pitchFamily="34" charset="0"/>
              </a:defRPr>
            </a:lvl5pPr>
            <a:lvl6pPr marL="400278" algn="l" defTabSz="892284" rtl="1" eaLnBrk="1" fontAlgn="base" hangingPunct="1">
              <a:lnSpc>
                <a:spcPts val="2999"/>
              </a:lnSpc>
              <a:spcBef>
                <a:spcPct val="0"/>
              </a:spcBef>
              <a:spcAft>
                <a:spcPct val="0"/>
              </a:spcAft>
              <a:defRPr sz="2294" b="1">
                <a:solidFill>
                  <a:schemeClr val="tx2"/>
                </a:solidFill>
                <a:latin typeface="Arial" pitchFamily="34" charset="0"/>
              </a:defRPr>
            </a:lvl6pPr>
            <a:lvl7pPr marL="800556" algn="l" defTabSz="892284" rtl="1" eaLnBrk="1" fontAlgn="base" hangingPunct="1">
              <a:lnSpc>
                <a:spcPts val="2999"/>
              </a:lnSpc>
              <a:spcBef>
                <a:spcPct val="0"/>
              </a:spcBef>
              <a:spcAft>
                <a:spcPct val="0"/>
              </a:spcAft>
              <a:defRPr sz="2294" b="1">
                <a:solidFill>
                  <a:schemeClr val="tx2"/>
                </a:solidFill>
                <a:latin typeface="Arial" pitchFamily="34" charset="0"/>
              </a:defRPr>
            </a:lvl7pPr>
            <a:lvl8pPr marL="1200835" algn="l" defTabSz="892284" rtl="1" eaLnBrk="1" fontAlgn="base" hangingPunct="1">
              <a:lnSpc>
                <a:spcPts val="2999"/>
              </a:lnSpc>
              <a:spcBef>
                <a:spcPct val="0"/>
              </a:spcBef>
              <a:spcAft>
                <a:spcPct val="0"/>
              </a:spcAft>
              <a:defRPr sz="2294" b="1">
                <a:solidFill>
                  <a:schemeClr val="tx2"/>
                </a:solidFill>
                <a:latin typeface="Arial" pitchFamily="34" charset="0"/>
              </a:defRPr>
            </a:lvl8pPr>
            <a:lvl9pPr marL="1601112" algn="l" defTabSz="892284" rtl="1" eaLnBrk="1" fontAlgn="base" hangingPunct="1">
              <a:lnSpc>
                <a:spcPts val="2999"/>
              </a:lnSpc>
              <a:spcBef>
                <a:spcPct val="0"/>
              </a:spcBef>
              <a:spcAft>
                <a:spcPct val="0"/>
              </a:spcAft>
              <a:defRPr sz="2294" b="1">
                <a:solidFill>
                  <a:schemeClr val="tx2"/>
                </a:solidFill>
                <a:latin typeface="Arial" pitchFamily="34" charset="0"/>
              </a:defRPr>
            </a:lvl9pPr>
          </a:lstStyle>
          <a:p>
            <a:pPr algn="r"/>
            <a:r>
              <a:rPr lang="he-IL" kern="0" dirty="0"/>
              <a:t>רכישה נבונה / מושכלת </a:t>
            </a:r>
          </a:p>
        </p:txBody>
      </p:sp>
    </p:spTree>
    <p:extLst>
      <p:ext uri="{BB962C8B-B14F-4D97-AF65-F5344CB8AC3E}">
        <p14:creationId xmlns:p14="http://schemas.microsoft.com/office/powerpoint/2010/main" val="4702169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3200" b="1" dirty="0">
                <a:latin typeface="+mn-lt"/>
                <a:ea typeface="+mn-ea"/>
                <a:cs typeface="+mn-cs"/>
              </a:rPr>
              <a:t>שיח משפחתי פיננסי </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38"/>
            <a:ext cx="3213100" cy="3213100"/>
          </a:xfrm>
          <a:prstGeom prst="rect">
            <a:avLst/>
          </a:prstGeom>
        </p:spPr>
      </p:pic>
      <p:sp>
        <p:nvSpPr>
          <p:cNvPr id="4" name="מלבן 3"/>
          <p:cNvSpPr/>
          <p:nvPr/>
        </p:nvSpPr>
        <p:spPr>
          <a:xfrm>
            <a:off x="3902044" y="1360949"/>
            <a:ext cx="7671818" cy="1877437"/>
          </a:xfrm>
          <a:prstGeom prst="rect">
            <a:avLst/>
          </a:prstGeom>
        </p:spPr>
        <p:txBody>
          <a:bodyPr wrap="square">
            <a:spAutoFit/>
          </a:bodyPr>
          <a:lstStyle/>
          <a:p>
            <a:pPr algn="r" rtl="1"/>
            <a:endParaRPr lang="en-US" sz="3200" b="1" dirty="0"/>
          </a:p>
          <a:p>
            <a:pPr marL="457200" indent="-457200" algn="r" rtl="1">
              <a:buFont typeface="Wingdings" panose="05000000000000000000" pitchFamily="2" charset="2"/>
              <a:buChar char="ü"/>
            </a:pPr>
            <a:r>
              <a:rPr lang="he-IL" sz="2800" dirty="0"/>
              <a:t>כלכלת משפחה </a:t>
            </a:r>
          </a:p>
          <a:p>
            <a:pPr marL="457200" indent="-457200" algn="r" rtl="1">
              <a:buFont typeface="Wingdings" panose="05000000000000000000" pitchFamily="2" charset="2"/>
              <a:buChar char="ü"/>
            </a:pPr>
            <a:r>
              <a:rPr lang="he-IL" sz="2800" dirty="0"/>
              <a:t>הכנסות הוצאות במשק הביתי </a:t>
            </a:r>
            <a:endParaRPr lang="en-US" sz="2800" dirty="0"/>
          </a:p>
          <a:p>
            <a:pPr marL="457200" indent="-457200" algn="r" rtl="1">
              <a:buFont typeface="Wingdings" panose="05000000000000000000" pitchFamily="2" charset="2"/>
              <a:buChar char="ü"/>
            </a:pPr>
            <a:r>
              <a:rPr lang="he-IL" sz="2800" dirty="0"/>
              <a:t>תקציב המשפחה </a:t>
            </a:r>
            <a:endParaRPr lang="en-US" sz="2800" dirty="0"/>
          </a:p>
        </p:txBody>
      </p:sp>
    </p:spTree>
    <p:extLst>
      <p:ext uri="{BB962C8B-B14F-4D97-AF65-F5344CB8AC3E}">
        <p14:creationId xmlns:p14="http://schemas.microsoft.com/office/powerpoint/2010/main" val="3557247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t>הוצאות משפחה לדוגמה </a:t>
            </a:r>
          </a:p>
        </p:txBody>
      </p:sp>
      <p:pic>
        <p:nvPicPr>
          <p:cNvPr id="4" name="תמונה 3"/>
          <p:cNvPicPr>
            <a:picLocks noChangeAspect="1"/>
          </p:cNvPicPr>
          <p:nvPr/>
        </p:nvPicPr>
        <p:blipFill>
          <a:blip r:embed="rId3"/>
          <a:stretch>
            <a:fillRect/>
          </a:stretch>
        </p:blipFill>
        <p:spPr>
          <a:xfrm>
            <a:off x="2344749" y="980328"/>
            <a:ext cx="7629525" cy="5429250"/>
          </a:xfrm>
          <a:prstGeom prst="rect">
            <a:avLst/>
          </a:prstGeom>
        </p:spPr>
      </p:pic>
    </p:spTree>
    <p:extLst>
      <p:ext uri="{BB962C8B-B14F-4D97-AF65-F5344CB8AC3E}">
        <p14:creationId xmlns:p14="http://schemas.microsoft.com/office/powerpoint/2010/main" val="2404168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3978" y="5800407"/>
            <a:ext cx="968508" cy="679655"/>
          </a:xfrm>
          <a:prstGeom prst="rect">
            <a:avLst/>
          </a:prstGeom>
        </p:spPr>
      </p:pic>
      <p:pic>
        <p:nvPicPr>
          <p:cNvPr id="12" name="תמונה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2507226"/>
          </a:xfrm>
          <a:prstGeom prst="rect">
            <a:avLst/>
          </a:prstGeom>
        </p:spPr>
      </p:pic>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3978" y="4364899"/>
            <a:ext cx="968508" cy="679655"/>
          </a:xfrm>
          <a:prstGeom prst="rect">
            <a:avLst/>
          </a:prstGeom>
        </p:spPr>
      </p:pic>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3978" y="2930004"/>
            <a:ext cx="968508" cy="679655"/>
          </a:xfrm>
          <a:prstGeom prst="rect">
            <a:avLst/>
          </a:prstGeom>
        </p:spPr>
      </p:pic>
      <p:sp>
        <p:nvSpPr>
          <p:cNvPr id="7" name="מלבן מעוגל 6"/>
          <p:cNvSpPr/>
          <p:nvPr/>
        </p:nvSpPr>
        <p:spPr>
          <a:xfrm>
            <a:off x="5560142" y="867549"/>
            <a:ext cx="4852219" cy="667580"/>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sz="4800" b="1" dirty="0">
                <a:solidFill>
                  <a:srgbClr val="C00000"/>
                </a:solidFill>
                <a:latin typeface="Guttman Yad-Brush" panose="02010401010101010101" pitchFamily="2" charset="-79"/>
              </a:rPr>
              <a:t>על מה נדבר?</a:t>
            </a:r>
          </a:p>
        </p:txBody>
      </p:sp>
      <p:sp>
        <p:nvSpPr>
          <p:cNvPr id="8" name="מלבן 7"/>
          <p:cNvSpPr/>
          <p:nvPr/>
        </p:nvSpPr>
        <p:spPr>
          <a:xfrm>
            <a:off x="5678129" y="2930004"/>
            <a:ext cx="3625289" cy="523220"/>
          </a:xfrm>
          <a:prstGeom prst="rect">
            <a:avLst/>
          </a:prstGeom>
        </p:spPr>
        <p:txBody>
          <a:bodyPr wrap="square">
            <a:spAutoFit/>
          </a:bodyPr>
          <a:lstStyle/>
          <a:p>
            <a:r>
              <a:rPr lang="he-IL" sz="2800" b="1" dirty="0">
                <a:solidFill>
                  <a:srgbClr val="C00000"/>
                </a:solidFill>
                <a:latin typeface="Guttman Yad-Brush" panose="02010401010101010101" pitchFamily="2" charset="-79"/>
              </a:rPr>
              <a:t>רקע ומושגים</a:t>
            </a:r>
          </a:p>
        </p:txBody>
      </p:sp>
      <p:sp>
        <p:nvSpPr>
          <p:cNvPr id="9" name="מלבן 8"/>
          <p:cNvSpPr/>
          <p:nvPr/>
        </p:nvSpPr>
        <p:spPr>
          <a:xfrm>
            <a:off x="5678128" y="4384608"/>
            <a:ext cx="3625289" cy="523220"/>
          </a:xfrm>
          <a:prstGeom prst="rect">
            <a:avLst/>
          </a:prstGeom>
        </p:spPr>
        <p:txBody>
          <a:bodyPr wrap="square">
            <a:spAutoFit/>
          </a:bodyPr>
          <a:lstStyle/>
          <a:p>
            <a:r>
              <a:rPr lang="he-IL" sz="2800" b="1" dirty="0">
                <a:solidFill>
                  <a:srgbClr val="C00000"/>
                </a:solidFill>
                <a:latin typeface="Guttman Yad-Brush" panose="02010401010101010101" pitchFamily="2" charset="-79"/>
              </a:rPr>
              <a:t>צרכנות נבונה</a:t>
            </a:r>
          </a:p>
        </p:txBody>
      </p:sp>
      <p:sp>
        <p:nvSpPr>
          <p:cNvPr id="10" name="מלבן 9"/>
          <p:cNvSpPr/>
          <p:nvPr/>
        </p:nvSpPr>
        <p:spPr>
          <a:xfrm>
            <a:off x="5678128" y="5800407"/>
            <a:ext cx="3625289" cy="523220"/>
          </a:xfrm>
          <a:prstGeom prst="rect">
            <a:avLst/>
          </a:prstGeom>
        </p:spPr>
        <p:txBody>
          <a:bodyPr wrap="square">
            <a:spAutoFit/>
          </a:bodyPr>
          <a:lstStyle/>
          <a:p>
            <a:r>
              <a:rPr lang="he-IL" sz="2800" b="1" dirty="0">
                <a:solidFill>
                  <a:srgbClr val="C00000"/>
                </a:solidFill>
                <a:latin typeface="Guttman Yad-Brush" panose="02010401010101010101" pitchFamily="2" charset="-79"/>
              </a:rPr>
              <a:t>עבודת בני נוער</a:t>
            </a:r>
          </a:p>
        </p:txBody>
      </p:sp>
    </p:spTree>
    <p:extLst>
      <p:ext uri="{BB962C8B-B14F-4D97-AF65-F5344CB8AC3E}">
        <p14:creationId xmlns:p14="http://schemas.microsoft.com/office/powerpoint/2010/main" val="38678949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838200" y="365125"/>
            <a:ext cx="10515600" cy="5410986"/>
          </a:xfrm>
        </p:spPr>
        <p:txBody>
          <a:bodyPr>
            <a:normAutofit/>
          </a:bodyPr>
          <a:lstStyle/>
          <a:p>
            <a:pPr algn="r"/>
            <a:br>
              <a:rPr lang="he-IL" dirty="0"/>
            </a:br>
            <a:br>
              <a:rPr lang="he-IL" dirty="0"/>
            </a:br>
            <a:r>
              <a:rPr lang="he-IL" dirty="0"/>
              <a:t>כלי עזר :</a:t>
            </a:r>
            <a:br>
              <a:rPr lang="he-IL" dirty="0"/>
            </a:br>
            <a:r>
              <a:rPr lang="he-IL" dirty="0"/>
              <a:t>תקציב דוגמה : </a:t>
            </a:r>
            <a:r>
              <a:rPr lang="he-IL" dirty="0">
                <a:hlinkClick r:id="rId2" action="ppaction://hlinkfile"/>
              </a:rPr>
              <a:t>אקסל</a:t>
            </a:r>
            <a:r>
              <a:rPr lang="he-IL" dirty="0"/>
              <a:t> </a:t>
            </a:r>
            <a:br>
              <a:rPr lang="he-IL" dirty="0"/>
            </a:br>
            <a:r>
              <a:rPr lang="he-IL" dirty="0">
                <a:hlinkClick r:id="rId3"/>
              </a:rPr>
              <a:t>כלים מעמותת פעמונים</a:t>
            </a:r>
            <a:br>
              <a:rPr lang="he-IL" dirty="0"/>
            </a:br>
            <a:r>
              <a:rPr lang="he-IL" dirty="0">
                <a:hlinkClick r:id="rId4"/>
              </a:rPr>
              <a:t>השופינג של רוני </a:t>
            </a:r>
            <a:br>
              <a:rPr lang="he-IL" dirty="0"/>
            </a:br>
            <a:endParaRPr lang="he-IL" dirty="0"/>
          </a:p>
        </p:txBody>
      </p:sp>
      <p:pic>
        <p:nvPicPr>
          <p:cNvPr id="3" name="תמונה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84138"/>
            <a:ext cx="3213100" cy="3213100"/>
          </a:xfrm>
          <a:prstGeom prst="rect">
            <a:avLst/>
          </a:prstGeom>
        </p:spPr>
      </p:pic>
    </p:spTree>
    <p:extLst>
      <p:ext uri="{BB962C8B-B14F-4D97-AF65-F5344CB8AC3E}">
        <p14:creationId xmlns:p14="http://schemas.microsoft.com/office/powerpoint/2010/main" val="1317368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מלבן מעוגל 6"/>
          <p:cNvSpPr/>
          <p:nvPr/>
        </p:nvSpPr>
        <p:spPr>
          <a:xfrm>
            <a:off x="5338482" y="2460811"/>
            <a:ext cx="4450977" cy="1613647"/>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sz="5400" b="1" dirty="0">
                <a:solidFill>
                  <a:srgbClr val="C00000"/>
                </a:solidFill>
                <a:latin typeface="Guttman Yad-Brush" panose="02010401010101010101" pitchFamily="2" charset="-79"/>
              </a:rPr>
              <a:t>צרכנות נבונה</a:t>
            </a:r>
          </a:p>
        </p:txBody>
      </p:sp>
    </p:spTree>
    <p:extLst>
      <p:ext uri="{BB962C8B-B14F-4D97-AF65-F5344CB8AC3E}">
        <p14:creationId xmlns:p14="http://schemas.microsoft.com/office/powerpoint/2010/main" val="211361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DDDDD</a:t>
            </a:r>
            <a:endParaRPr lang="he-IL"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18204" cy="2318204"/>
          </a:xfrm>
          <a:prstGeom prst="rect">
            <a:avLst/>
          </a:prstGeom>
        </p:spPr>
      </p:pic>
    </p:spTree>
    <p:extLst>
      <p:ext uri="{BB962C8B-B14F-4D97-AF65-F5344CB8AC3E}">
        <p14:creationId xmlns:p14="http://schemas.microsoft.com/office/powerpoint/2010/main" val="69909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DDDDD</a:t>
            </a:r>
            <a:endParaRPr lang="he-IL"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18204" cy="2318204"/>
          </a:xfrm>
          <a:prstGeom prst="rect">
            <a:avLst/>
          </a:prstGeom>
        </p:spPr>
      </p:pic>
    </p:spTree>
    <p:extLst>
      <p:ext uri="{BB962C8B-B14F-4D97-AF65-F5344CB8AC3E}">
        <p14:creationId xmlns:p14="http://schemas.microsoft.com/office/powerpoint/2010/main" val="34334940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en-US" dirty="0"/>
              <a:t>DDDDD</a:t>
            </a:r>
            <a:endParaRPr lang="he-IL" dirty="0"/>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318204" cy="2318204"/>
          </a:xfrm>
          <a:prstGeom prst="rect">
            <a:avLst/>
          </a:prstGeom>
        </p:spPr>
      </p:pic>
    </p:spTree>
    <p:extLst>
      <p:ext uri="{BB962C8B-B14F-4D97-AF65-F5344CB8AC3E}">
        <p14:creationId xmlns:p14="http://schemas.microsoft.com/office/powerpoint/2010/main" val="2357087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מלבן מעוגל 6"/>
          <p:cNvSpPr/>
          <p:nvPr/>
        </p:nvSpPr>
        <p:spPr>
          <a:xfrm>
            <a:off x="5176684" y="2460811"/>
            <a:ext cx="4612775" cy="1613647"/>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sz="5400" b="1" dirty="0">
                <a:solidFill>
                  <a:srgbClr val="C00000"/>
                </a:solidFill>
                <a:latin typeface="Guttman Yad-Brush" panose="02010401010101010101" pitchFamily="2" charset="-79"/>
              </a:rPr>
              <a:t>עבודת בני נוער</a:t>
            </a:r>
          </a:p>
        </p:txBody>
      </p:sp>
    </p:spTree>
    <p:extLst>
      <p:ext uri="{BB962C8B-B14F-4D97-AF65-F5344CB8AC3E}">
        <p14:creationId xmlns:p14="http://schemas.microsoft.com/office/powerpoint/2010/main" val="2652729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3" cstate="print">
            <a:extLst>
              <a:ext uri="{28A0092B-C50C-407E-A947-70E740481C1C}">
                <a14:useLocalDpi xmlns:a14="http://schemas.microsoft.com/office/drawing/2010/main" val="0"/>
              </a:ext>
            </a:extLst>
          </a:blip>
          <a:srcRect b="7227"/>
          <a:stretch/>
        </p:blipFill>
        <p:spPr>
          <a:xfrm>
            <a:off x="1872019" y="0"/>
            <a:ext cx="7271982" cy="6858000"/>
          </a:xfrm>
          <a:prstGeom prst="rect">
            <a:avLst/>
          </a:prstGeom>
          <a:ln>
            <a:noFill/>
          </a:ln>
          <a:effectLst>
            <a:softEdge rad="112500"/>
          </a:effectLst>
        </p:spPr>
      </p:pic>
    </p:spTree>
    <p:extLst>
      <p:ext uri="{BB962C8B-B14F-4D97-AF65-F5344CB8AC3E}">
        <p14:creationId xmlns:p14="http://schemas.microsoft.com/office/powerpoint/2010/main" val="162193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p:nvPr/>
        </p:nvPicPr>
        <p:blipFill rotWithShape="1">
          <a:blip r:embed="rId3"/>
          <a:srcRect l="21491" t="25053" r="27402" b="38651"/>
          <a:stretch/>
        </p:blipFill>
        <p:spPr bwMode="auto">
          <a:xfrm>
            <a:off x="3105150" y="0"/>
            <a:ext cx="9334499" cy="6858000"/>
          </a:xfrm>
          <a:prstGeom prst="rect">
            <a:avLst/>
          </a:prstGeom>
          <a:ln>
            <a:noFill/>
          </a:ln>
          <a:extLst>
            <a:ext uri="{53640926-AAD7-44D8-BBD7-CCE9431645EC}">
              <a14:shadowObscured xmlns:a14="http://schemas.microsoft.com/office/drawing/2010/main"/>
            </a:ext>
          </a:extLst>
        </p:spPr>
      </p:pic>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3467100" cy="6858000"/>
          </a:xfrm>
          <a:prstGeom prst="rect">
            <a:avLst/>
          </a:prstGeom>
        </p:spPr>
      </p:pic>
    </p:spTree>
    <p:extLst>
      <p:ext uri="{BB962C8B-B14F-4D97-AF65-F5344CB8AC3E}">
        <p14:creationId xmlns:p14="http://schemas.microsoft.com/office/powerpoint/2010/main" val="3251276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67100" cy="6858000"/>
          </a:xfrm>
          <a:prstGeom prst="rect">
            <a:avLst/>
          </a:prstGeom>
        </p:spPr>
      </p:pic>
      <p:sp>
        <p:nvSpPr>
          <p:cNvPr id="2" name="מלבן 1"/>
          <p:cNvSpPr/>
          <p:nvPr/>
        </p:nvSpPr>
        <p:spPr>
          <a:xfrm>
            <a:off x="4743450" y="577334"/>
            <a:ext cx="6565781" cy="3785652"/>
          </a:xfrm>
          <a:prstGeom prst="rect">
            <a:avLst/>
          </a:prstGeom>
        </p:spPr>
        <p:txBody>
          <a:bodyPr wrap="square">
            <a:spAutoFit/>
          </a:bodyPr>
          <a:lstStyle/>
          <a:p>
            <a:pPr fontAlgn="base"/>
            <a:r>
              <a:rPr lang="he-IL" sz="2400" b="1" u="sng" dirty="0">
                <a:effectLst/>
                <a:latin typeface="Times New Roman" panose="02020603050405020304" pitchFamily="18" charset="0"/>
                <a:ea typeface="Times New Roman" panose="02020603050405020304" pitchFamily="18" charset="0"/>
              </a:rPr>
              <a:t>איך נמצא עבודה שמתאימה לנו</a:t>
            </a:r>
            <a:r>
              <a:rPr lang="en-US" sz="2400" b="1" u="sng" dirty="0">
                <a:effectLst/>
                <a:latin typeface="Times New Roman" panose="02020603050405020304" pitchFamily="18" charset="0"/>
                <a:ea typeface="Times New Roman" panose="02020603050405020304" pitchFamily="18" charset="0"/>
              </a:rPr>
              <a:t>? </a:t>
            </a:r>
          </a:p>
          <a:p>
            <a:pPr fontAlgn="base"/>
            <a:endParaRPr lang="en-US" sz="2400" b="1" u="sng" dirty="0">
              <a:latin typeface="Times New Roman" panose="02020603050405020304" pitchFamily="18" charset="0"/>
              <a:ea typeface="Times New Roman" panose="02020603050405020304" pitchFamily="18" charset="0"/>
            </a:endParaRPr>
          </a:p>
          <a:p>
            <a:pPr fontAlgn="base"/>
            <a:endParaRPr lang="en-US" sz="2400" b="1" u="sng" dirty="0">
              <a:effectLst/>
              <a:latin typeface="Times New Roman" panose="02020603050405020304" pitchFamily="18" charset="0"/>
              <a:ea typeface="Times New Roman" panose="02020603050405020304" pitchFamily="18" charset="0"/>
            </a:endParaRPr>
          </a:p>
          <a:p>
            <a:pPr marL="342900" indent="-342900" fontAlgn="base">
              <a:buFont typeface="Wingdings" panose="05000000000000000000" pitchFamily="2" charset="2"/>
              <a:buChar char="ü"/>
            </a:pPr>
            <a:r>
              <a:rPr lang="he-IL" sz="2400" b="1" dirty="0"/>
              <a:t>קרוב לצלחת</a:t>
            </a:r>
            <a:endParaRPr lang="en-US" sz="2400" dirty="0"/>
          </a:p>
          <a:p>
            <a:pPr marL="342900" indent="-342900" fontAlgn="base">
              <a:buFont typeface="Wingdings" panose="05000000000000000000" pitchFamily="2" charset="2"/>
              <a:buChar char="ü"/>
            </a:pPr>
            <a:endParaRPr lang="en-US" sz="2400" dirty="0">
              <a:effectLst/>
              <a:latin typeface="Times New Roman" panose="02020603050405020304" pitchFamily="18" charset="0"/>
              <a:ea typeface="Times New Roman" panose="02020603050405020304" pitchFamily="18" charset="0"/>
            </a:endParaRPr>
          </a:p>
          <a:p>
            <a:pPr marL="342900" indent="-342900" fontAlgn="base">
              <a:buFont typeface="Wingdings" panose="05000000000000000000" pitchFamily="2" charset="2"/>
              <a:buChar char="ü"/>
            </a:pPr>
            <a:r>
              <a:rPr lang="he-IL" sz="2400" b="1" dirty="0"/>
              <a:t>בשכונה יש תמיד עבודה</a:t>
            </a:r>
            <a:endParaRPr lang="en-US" sz="2400" b="1" dirty="0"/>
          </a:p>
          <a:p>
            <a:pPr marL="342900" indent="-342900" fontAlgn="base">
              <a:buFont typeface="Wingdings" panose="05000000000000000000" pitchFamily="2" charset="2"/>
              <a:buChar char="ü"/>
            </a:pPr>
            <a:endParaRPr lang="en-US" sz="2400" b="1" dirty="0">
              <a:effectLst/>
              <a:latin typeface="Times New Roman" panose="02020603050405020304" pitchFamily="18" charset="0"/>
              <a:ea typeface="Times New Roman" panose="02020603050405020304" pitchFamily="18" charset="0"/>
            </a:endParaRPr>
          </a:p>
          <a:p>
            <a:pPr marL="342900" indent="-342900" fontAlgn="base">
              <a:buFont typeface="Wingdings" panose="05000000000000000000" pitchFamily="2" charset="2"/>
              <a:buChar char="ü"/>
            </a:pPr>
            <a:r>
              <a:rPr lang="he-IL" sz="2400" b="1" dirty="0"/>
              <a:t>עסקים באזור</a:t>
            </a:r>
          </a:p>
          <a:p>
            <a:pPr marL="342900" indent="-342900" fontAlgn="base">
              <a:buFont typeface="Wingdings" panose="05000000000000000000" pitchFamily="2" charset="2"/>
              <a:buChar char="ü"/>
            </a:pPr>
            <a:endParaRPr lang="he-IL" sz="2400" b="1" dirty="0">
              <a:effectLst/>
              <a:latin typeface="Times New Roman" panose="02020603050405020304" pitchFamily="18" charset="0"/>
              <a:ea typeface="Times New Roman" panose="02020603050405020304" pitchFamily="18" charset="0"/>
            </a:endParaRPr>
          </a:p>
          <a:p>
            <a:pPr marL="342900" indent="-342900" fontAlgn="base">
              <a:buFont typeface="Wingdings" panose="05000000000000000000" pitchFamily="2" charset="2"/>
              <a:buChar char="ü"/>
            </a:pPr>
            <a:r>
              <a:rPr lang="he-IL" sz="2400" b="1" dirty="0">
                <a:latin typeface="Times New Roman" panose="02020603050405020304" pitchFamily="18" charset="0"/>
                <a:ea typeface="Times New Roman" panose="02020603050405020304" pitchFamily="18" charset="0"/>
              </a:rPr>
              <a:t>אינטרנט</a:t>
            </a:r>
            <a:endParaRPr lang="en-US" sz="2400" dirty="0">
              <a:effectLst/>
              <a:latin typeface="Times New Roman" panose="02020603050405020304" pitchFamily="18" charset="0"/>
              <a:ea typeface="Times New Roman" panose="02020603050405020304" pitchFamily="18" charset="0"/>
            </a:endParaRPr>
          </a:p>
        </p:txBody>
      </p:sp>
      <p:pic>
        <p:nvPicPr>
          <p:cNvPr id="6" name="תמונה 5"/>
          <p:cNvPicPr/>
          <p:nvPr/>
        </p:nvPicPr>
        <p:blipFill rotWithShape="1">
          <a:blip r:embed="rId4"/>
          <a:srcRect l="27271" t="37882" r="32117" b="28425"/>
          <a:stretch/>
        </p:blipFill>
        <p:spPr bwMode="auto">
          <a:xfrm>
            <a:off x="3086100" y="4362986"/>
            <a:ext cx="9105900" cy="23616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13142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67100" cy="6858000"/>
          </a:xfrm>
          <a:prstGeom prst="rect">
            <a:avLst/>
          </a:prstGeom>
        </p:spPr>
      </p:pic>
      <p:sp>
        <p:nvSpPr>
          <p:cNvPr id="2" name="מלבן 1"/>
          <p:cNvSpPr/>
          <p:nvPr/>
        </p:nvSpPr>
        <p:spPr>
          <a:xfrm>
            <a:off x="4743450" y="577334"/>
            <a:ext cx="6565781" cy="461665"/>
          </a:xfrm>
          <a:prstGeom prst="rect">
            <a:avLst/>
          </a:prstGeom>
        </p:spPr>
        <p:txBody>
          <a:bodyPr wrap="square">
            <a:spAutoFit/>
          </a:bodyPr>
          <a:lstStyle/>
          <a:p>
            <a:pPr fontAlgn="base"/>
            <a:r>
              <a:rPr lang="he-IL" sz="2400" b="1" u="sng" dirty="0">
                <a:effectLst/>
                <a:latin typeface="Times New Roman" panose="02020603050405020304" pitchFamily="18" charset="0"/>
                <a:ea typeface="Times New Roman" panose="02020603050405020304" pitchFamily="18" charset="0"/>
              </a:rPr>
              <a:t>מאיזה גיל מותר לעבוד ומתי</a:t>
            </a:r>
            <a:r>
              <a:rPr lang="en-US" sz="2400" b="1" u="sng" dirty="0">
                <a:effectLst/>
                <a:latin typeface="Times New Roman" panose="02020603050405020304" pitchFamily="18" charset="0"/>
                <a:ea typeface="Times New Roman" panose="02020603050405020304" pitchFamily="18" charset="0"/>
              </a:rPr>
              <a:t>? </a:t>
            </a:r>
          </a:p>
        </p:txBody>
      </p:sp>
      <p:pic>
        <p:nvPicPr>
          <p:cNvPr id="5" name="תמונה 4"/>
          <p:cNvPicPr/>
          <p:nvPr/>
        </p:nvPicPr>
        <p:blipFill rotWithShape="1">
          <a:blip r:embed="rId4"/>
          <a:srcRect l="31144" t="38223" r="28932" b="23876"/>
          <a:stretch/>
        </p:blipFill>
        <p:spPr bwMode="auto">
          <a:xfrm>
            <a:off x="3333750" y="1038999"/>
            <a:ext cx="8458200" cy="58190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5564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מלבן מעוגל 6"/>
          <p:cNvSpPr/>
          <p:nvPr/>
        </p:nvSpPr>
        <p:spPr>
          <a:xfrm>
            <a:off x="5338482" y="2460811"/>
            <a:ext cx="4450977" cy="1613647"/>
          </a:xfrm>
          <a:prstGeom prst="roundRect">
            <a:avLst/>
          </a:prstGeom>
        </p:spPr>
        <p:style>
          <a:lnRef idx="2">
            <a:schemeClr val="accent2"/>
          </a:lnRef>
          <a:fillRef idx="1">
            <a:schemeClr val="lt1"/>
          </a:fillRef>
          <a:effectRef idx="0">
            <a:schemeClr val="accent2"/>
          </a:effectRef>
          <a:fontRef idx="minor">
            <a:schemeClr val="dk1"/>
          </a:fontRef>
        </p:style>
        <p:txBody>
          <a:bodyPr rtlCol="1" anchor="ctr"/>
          <a:lstStyle/>
          <a:p>
            <a:pPr algn="ctr"/>
            <a:r>
              <a:rPr lang="he-IL" sz="5400" b="1" dirty="0">
                <a:solidFill>
                  <a:srgbClr val="C00000"/>
                </a:solidFill>
                <a:latin typeface="Guttman Yad-Brush" panose="02010401010101010101" pitchFamily="2" charset="-79"/>
              </a:rPr>
              <a:t>רקע ומושגים</a:t>
            </a:r>
          </a:p>
        </p:txBody>
      </p:sp>
    </p:spTree>
    <p:extLst>
      <p:ext uri="{BB962C8B-B14F-4D97-AF65-F5344CB8AC3E}">
        <p14:creationId xmlns:p14="http://schemas.microsoft.com/office/powerpoint/2010/main" val="36079683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67100" cy="6858000"/>
          </a:xfrm>
          <a:prstGeom prst="rect">
            <a:avLst/>
          </a:prstGeom>
        </p:spPr>
      </p:pic>
      <p:sp>
        <p:nvSpPr>
          <p:cNvPr id="2" name="מלבן 1"/>
          <p:cNvSpPr/>
          <p:nvPr/>
        </p:nvSpPr>
        <p:spPr>
          <a:xfrm>
            <a:off x="4555973" y="2397948"/>
            <a:ext cx="6340198" cy="2062103"/>
          </a:xfrm>
          <a:prstGeom prst="rect">
            <a:avLst/>
          </a:prstGeom>
        </p:spPr>
        <p:txBody>
          <a:bodyPr wrap="none">
            <a:spAutoFit/>
          </a:bodyPr>
          <a:lstStyle/>
          <a:p>
            <a:pPr marL="457200" indent="-457200" fontAlgn="base">
              <a:buFont typeface="Wingdings" panose="05000000000000000000" pitchFamily="2" charset="2"/>
              <a:buChar char="ü"/>
            </a:pPr>
            <a:r>
              <a:rPr lang="he-IL" sz="3200" dirty="0">
                <a:effectLst/>
                <a:latin typeface="Times New Roman" panose="02020603050405020304" pitchFamily="18" charset="0"/>
                <a:ea typeface="Times New Roman" panose="02020603050405020304" pitchFamily="18" charset="0"/>
              </a:rPr>
              <a:t>אילו מסמכים צריך לתת למעסיק</a:t>
            </a:r>
            <a:r>
              <a:rPr lang="en-US" sz="3200" dirty="0">
                <a:effectLst/>
                <a:latin typeface="Times New Roman" panose="02020603050405020304" pitchFamily="18" charset="0"/>
                <a:ea typeface="Times New Roman" panose="02020603050405020304" pitchFamily="18" charset="0"/>
              </a:rPr>
              <a:t>? </a:t>
            </a:r>
          </a:p>
          <a:p>
            <a:pPr marL="457200" indent="-457200" fontAlgn="base">
              <a:buFont typeface="Wingdings" panose="05000000000000000000" pitchFamily="2" charset="2"/>
              <a:buChar char="ü"/>
            </a:pPr>
            <a:endParaRPr lang="en-US" sz="3200" dirty="0">
              <a:latin typeface="Times New Roman" panose="02020603050405020304" pitchFamily="18" charset="0"/>
              <a:ea typeface="Times New Roman" panose="02020603050405020304" pitchFamily="18" charset="0"/>
            </a:endParaRPr>
          </a:p>
          <a:p>
            <a:pPr marL="457200" indent="-457200" fontAlgn="base">
              <a:buFont typeface="Wingdings" panose="05000000000000000000" pitchFamily="2" charset="2"/>
              <a:buChar char="ü"/>
            </a:pPr>
            <a:r>
              <a:rPr lang="he-IL" sz="3200" dirty="0"/>
              <a:t>אילו מסמכים צריך לקבל מהמעסיק</a:t>
            </a:r>
            <a:r>
              <a:rPr lang="en-US" sz="3200" dirty="0"/>
              <a:t>? </a:t>
            </a:r>
          </a:p>
          <a:p>
            <a:pPr marL="457200" indent="-457200" fontAlgn="base">
              <a:buFont typeface="Wingdings" panose="05000000000000000000" pitchFamily="2" charset="2"/>
              <a:buChar char="ü"/>
            </a:pP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63941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67100" cy="6858000"/>
          </a:xfrm>
          <a:prstGeom prst="rect">
            <a:avLst/>
          </a:prstGeom>
        </p:spPr>
      </p:pic>
      <p:sp>
        <p:nvSpPr>
          <p:cNvPr id="5" name="מלבן 4"/>
          <p:cNvSpPr/>
          <p:nvPr/>
        </p:nvSpPr>
        <p:spPr>
          <a:xfrm>
            <a:off x="8650174" y="397698"/>
            <a:ext cx="3217547" cy="584775"/>
          </a:xfrm>
          <a:prstGeom prst="rect">
            <a:avLst/>
          </a:prstGeom>
        </p:spPr>
        <p:txBody>
          <a:bodyPr wrap="none">
            <a:spAutoFit/>
          </a:bodyPr>
          <a:lstStyle/>
          <a:p>
            <a:pPr fontAlgn="base"/>
            <a:r>
              <a:rPr lang="he-IL" sz="3200" dirty="0">
                <a:effectLst/>
                <a:latin typeface="Times New Roman" panose="02020603050405020304" pitchFamily="18" charset="0"/>
                <a:ea typeface="Times New Roman" panose="02020603050405020304" pitchFamily="18" charset="0"/>
              </a:rPr>
              <a:t>מהו שכר מינימום? </a:t>
            </a:r>
            <a:endParaRPr lang="en-US" sz="3200" dirty="0">
              <a:effectLst/>
              <a:latin typeface="Times New Roman" panose="02020603050405020304" pitchFamily="18" charset="0"/>
              <a:ea typeface="Times New Roman" panose="02020603050405020304" pitchFamily="18" charset="0"/>
            </a:endParaRPr>
          </a:p>
        </p:txBody>
      </p:sp>
      <p:graphicFrame>
        <p:nvGraphicFramePr>
          <p:cNvPr id="6" name="טבלה 5"/>
          <p:cNvGraphicFramePr>
            <a:graphicFrameLocks noGrp="1"/>
          </p:cNvGraphicFramePr>
          <p:nvPr>
            <p:extLst>
              <p:ext uri="{D42A27DB-BD31-4B8C-83A1-F6EECF244321}">
                <p14:modId xmlns:p14="http://schemas.microsoft.com/office/powerpoint/2010/main" val="2221634068"/>
              </p:ext>
            </p:extLst>
          </p:nvPr>
        </p:nvGraphicFramePr>
        <p:xfrm>
          <a:off x="3810000" y="1585436"/>
          <a:ext cx="8288305" cy="1931164"/>
        </p:xfrm>
        <a:graphic>
          <a:graphicData uri="http://schemas.openxmlformats.org/drawingml/2006/table">
            <a:tbl>
              <a:tblPr rtl="1" firstRow="1" firstCol="1" bandRow="1">
                <a:tableStyleId>{F2DE63D5-997A-4646-A377-4702673A728D}</a:tableStyleId>
              </a:tblPr>
              <a:tblGrid>
                <a:gridCol w="2935717">
                  <a:extLst>
                    <a:ext uri="{9D8B030D-6E8A-4147-A177-3AD203B41FA5}">
                      <a16:colId xmlns:a16="http://schemas.microsoft.com/office/drawing/2014/main" val="20000"/>
                    </a:ext>
                  </a:extLst>
                </a:gridCol>
                <a:gridCol w="5352588">
                  <a:extLst>
                    <a:ext uri="{9D8B030D-6E8A-4147-A177-3AD203B41FA5}">
                      <a16:colId xmlns:a16="http://schemas.microsoft.com/office/drawing/2014/main" val="20001"/>
                    </a:ext>
                  </a:extLst>
                </a:gridCol>
              </a:tblGrid>
              <a:tr h="0">
                <a:tc>
                  <a:txBody>
                    <a:bodyPr/>
                    <a:lstStyle/>
                    <a:p>
                      <a:pPr algn="r" rtl="0">
                        <a:lnSpc>
                          <a:spcPct val="107000"/>
                        </a:lnSpc>
                        <a:spcBef>
                          <a:spcPts val="1200"/>
                        </a:spcBef>
                        <a:spcAft>
                          <a:spcPts val="1200"/>
                        </a:spcAft>
                      </a:pPr>
                      <a:r>
                        <a:rPr lang="he-IL" sz="2400" dirty="0">
                          <a:effectLst/>
                        </a:rPr>
                        <a:t>גיל</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a:tc>
                <a:tc>
                  <a:txBody>
                    <a:bodyPr/>
                    <a:lstStyle/>
                    <a:p>
                      <a:pPr algn="r" rtl="0">
                        <a:lnSpc>
                          <a:spcPct val="107000"/>
                        </a:lnSpc>
                        <a:spcBef>
                          <a:spcPts val="1200"/>
                        </a:spcBef>
                        <a:spcAft>
                          <a:spcPts val="1200"/>
                        </a:spcAft>
                      </a:pPr>
                      <a:r>
                        <a:rPr lang="he-IL" sz="2400">
                          <a:effectLst/>
                        </a:rPr>
                        <a:t>שכר לשעה (השכר החודשי חלקי 173)</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a:tc>
                <a:extLst>
                  <a:ext uri="{0D108BD9-81ED-4DB2-BD59-A6C34878D82A}">
                    <a16:rowId xmlns:a16="http://schemas.microsoft.com/office/drawing/2014/main" val="10000"/>
                  </a:ext>
                </a:extLst>
              </a:tr>
              <a:tr h="0">
                <a:tc>
                  <a:txBody>
                    <a:bodyPr/>
                    <a:lstStyle/>
                    <a:p>
                      <a:pPr algn="r" rtl="0">
                        <a:lnSpc>
                          <a:spcPct val="107000"/>
                        </a:lnSpc>
                        <a:spcBef>
                          <a:spcPts val="1200"/>
                        </a:spcBef>
                        <a:spcAft>
                          <a:spcPts val="1200"/>
                        </a:spcAft>
                      </a:pPr>
                      <a:r>
                        <a:rPr lang="he-IL" sz="2400">
                          <a:effectLst/>
                        </a:rPr>
                        <a:t>עד 16</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a:tc>
                <a:tc>
                  <a:txBody>
                    <a:bodyPr/>
                    <a:lstStyle/>
                    <a:p>
                      <a:pPr algn="r" rtl="1">
                        <a:lnSpc>
                          <a:spcPct val="107000"/>
                        </a:lnSpc>
                        <a:spcBef>
                          <a:spcPts val="1200"/>
                        </a:spcBef>
                        <a:spcAft>
                          <a:spcPts val="1200"/>
                        </a:spcAft>
                      </a:pPr>
                      <a:r>
                        <a:rPr lang="en-US" sz="2400" dirty="0">
                          <a:effectLst/>
                        </a:rPr>
                        <a:t>21.45 </a:t>
                      </a:r>
                      <a:r>
                        <a:rPr lang="he-IL" sz="2400" dirty="0">
                          <a:effectLst/>
                        </a:rPr>
                        <a:t>ש"ח</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a:tc>
                <a:extLst>
                  <a:ext uri="{0D108BD9-81ED-4DB2-BD59-A6C34878D82A}">
                    <a16:rowId xmlns:a16="http://schemas.microsoft.com/office/drawing/2014/main" val="10001"/>
                  </a:ext>
                </a:extLst>
              </a:tr>
              <a:tr h="0">
                <a:tc>
                  <a:txBody>
                    <a:bodyPr/>
                    <a:lstStyle/>
                    <a:p>
                      <a:pPr algn="r" rtl="0">
                        <a:lnSpc>
                          <a:spcPct val="107000"/>
                        </a:lnSpc>
                        <a:spcBef>
                          <a:spcPts val="1200"/>
                        </a:spcBef>
                        <a:spcAft>
                          <a:spcPts val="1200"/>
                        </a:spcAft>
                      </a:pPr>
                      <a:r>
                        <a:rPr lang="he-IL" sz="2400">
                          <a:effectLst/>
                        </a:rPr>
                        <a:t>עד 17</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a:tc>
                <a:tc>
                  <a:txBody>
                    <a:bodyPr/>
                    <a:lstStyle/>
                    <a:p>
                      <a:pPr algn="r" rtl="1">
                        <a:lnSpc>
                          <a:spcPct val="107000"/>
                        </a:lnSpc>
                        <a:spcBef>
                          <a:spcPts val="1200"/>
                        </a:spcBef>
                        <a:spcAft>
                          <a:spcPts val="1200"/>
                        </a:spcAft>
                      </a:pPr>
                      <a:r>
                        <a:rPr lang="en-US" sz="2400" dirty="0">
                          <a:effectLst/>
                        </a:rPr>
                        <a:t>22.98 </a:t>
                      </a:r>
                      <a:r>
                        <a:rPr lang="he-IL" sz="2400" dirty="0">
                          <a:effectLst/>
                        </a:rPr>
                        <a:t>ש"ח</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a:tc>
                <a:extLst>
                  <a:ext uri="{0D108BD9-81ED-4DB2-BD59-A6C34878D82A}">
                    <a16:rowId xmlns:a16="http://schemas.microsoft.com/office/drawing/2014/main" val="10002"/>
                  </a:ext>
                </a:extLst>
              </a:tr>
              <a:tr h="0">
                <a:tc>
                  <a:txBody>
                    <a:bodyPr/>
                    <a:lstStyle/>
                    <a:p>
                      <a:pPr algn="r" rtl="0">
                        <a:lnSpc>
                          <a:spcPct val="107000"/>
                        </a:lnSpc>
                        <a:spcBef>
                          <a:spcPts val="1200"/>
                        </a:spcBef>
                        <a:spcAft>
                          <a:spcPts val="1200"/>
                        </a:spcAft>
                      </a:pPr>
                      <a:r>
                        <a:rPr lang="he-IL" sz="2400">
                          <a:effectLst/>
                        </a:rPr>
                        <a:t>עד 18</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a:tc>
                <a:tc>
                  <a:txBody>
                    <a:bodyPr/>
                    <a:lstStyle/>
                    <a:p>
                      <a:pPr algn="r" rtl="1">
                        <a:lnSpc>
                          <a:spcPct val="107000"/>
                        </a:lnSpc>
                        <a:spcBef>
                          <a:spcPts val="1200"/>
                        </a:spcBef>
                        <a:spcAft>
                          <a:spcPts val="1200"/>
                        </a:spcAft>
                      </a:pPr>
                      <a:r>
                        <a:rPr lang="en-US" sz="2400" dirty="0">
                          <a:effectLst/>
                        </a:rPr>
                        <a:t>25.43 </a:t>
                      </a:r>
                      <a:r>
                        <a:rPr lang="he-IL" sz="2400" dirty="0">
                          <a:effectLst/>
                        </a:rPr>
                        <a:t>ש"ח</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152400" marR="15240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74872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67100" cy="6858000"/>
          </a:xfrm>
          <a:prstGeom prst="rect">
            <a:avLst/>
          </a:prstGeom>
        </p:spPr>
      </p:pic>
      <p:sp>
        <p:nvSpPr>
          <p:cNvPr id="2" name="מלבן 1"/>
          <p:cNvSpPr/>
          <p:nvPr/>
        </p:nvSpPr>
        <p:spPr>
          <a:xfrm>
            <a:off x="6673005" y="835848"/>
            <a:ext cx="4928016" cy="3662541"/>
          </a:xfrm>
          <a:prstGeom prst="rect">
            <a:avLst/>
          </a:prstGeom>
        </p:spPr>
        <p:txBody>
          <a:bodyPr wrap="none">
            <a:spAutoFit/>
          </a:bodyPr>
          <a:lstStyle/>
          <a:p>
            <a:r>
              <a:rPr lang="he-IL" sz="3200" b="1" dirty="0"/>
              <a:t>מה עוד מגיע לכם מהמעסיק</a:t>
            </a:r>
            <a:r>
              <a:rPr lang="en-US" sz="3200" b="1" dirty="0"/>
              <a:t>?</a:t>
            </a:r>
          </a:p>
          <a:p>
            <a:endParaRPr lang="en-US" sz="3200" b="1" dirty="0"/>
          </a:p>
          <a:p>
            <a:pPr marL="457200" indent="-457200">
              <a:buFont typeface="Wingdings" panose="05000000000000000000" pitchFamily="2" charset="2"/>
              <a:buChar char="ü"/>
            </a:pPr>
            <a:r>
              <a:rPr lang="he-IL" sz="2800" dirty="0"/>
              <a:t>הוצאות הנסיעה לעבודה</a:t>
            </a:r>
            <a:endParaRPr lang="en-US" sz="2800" dirty="0"/>
          </a:p>
          <a:p>
            <a:pPr marL="457200" indent="-457200">
              <a:buFont typeface="Wingdings" panose="05000000000000000000" pitchFamily="2" charset="2"/>
              <a:buChar char="ü"/>
            </a:pPr>
            <a:r>
              <a:rPr lang="he-IL" sz="2800" dirty="0"/>
              <a:t>תשלום השכר במועד</a:t>
            </a:r>
            <a:endParaRPr lang="en-US" sz="2800" dirty="0"/>
          </a:p>
          <a:p>
            <a:pPr marL="457200" indent="-457200">
              <a:buFont typeface="Wingdings" panose="05000000000000000000" pitchFamily="2" charset="2"/>
              <a:buChar char="ü"/>
            </a:pPr>
            <a:r>
              <a:rPr lang="he-IL" sz="2800" dirty="0"/>
              <a:t>תלוש שכר</a:t>
            </a:r>
            <a:endParaRPr lang="en-US" sz="2800" dirty="0"/>
          </a:p>
          <a:p>
            <a:pPr marL="457200" indent="-457200">
              <a:buFont typeface="Wingdings" panose="05000000000000000000" pitchFamily="2" charset="2"/>
              <a:buChar char="ü"/>
            </a:pPr>
            <a:r>
              <a:rPr lang="he-IL" sz="2800" dirty="0"/>
              <a:t>הפסקות בעבודה</a:t>
            </a:r>
          </a:p>
          <a:p>
            <a:pPr marL="457200" indent="-457200">
              <a:buFont typeface="Wingdings" panose="05000000000000000000" pitchFamily="2" charset="2"/>
              <a:buChar char="ü"/>
            </a:pPr>
            <a:r>
              <a:rPr lang="he-IL" sz="2800" dirty="0"/>
              <a:t>עבודת לילה</a:t>
            </a:r>
          </a:p>
          <a:p>
            <a:pPr marL="457200" indent="-457200">
              <a:buFont typeface="Wingdings" panose="05000000000000000000" pitchFamily="2" charset="2"/>
              <a:buChar char="ü"/>
            </a:pPr>
            <a:r>
              <a:rPr lang="he-IL" sz="2800" dirty="0"/>
              <a:t>הגבלת שעות עבודה</a:t>
            </a:r>
          </a:p>
        </p:txBody>
      </p:sp>
      <p:sp>
        <p:nvSpPr>
          <p:cNvPr id="5" name="מלבן 4"/>
          <p:cNvSpPr/>
          <p:nvPr/>
        </p:nvSpPr>
        <p:spPr>
          <a:xfrm>
            <a:off x="3491655" y="1693098"/>
            <a:ext cx="3443571" cy="2677656"/>
          </a:xfrm>
          <a:prstGeom prst="rect">
            <a:avLst/>
          </a:prstGeom>
        </p:spPr>
        <p:txBody>
          <a:bodyPr wrap="none">
            <a:spAutoFit/>
          </a:bodyPr>
          <a:lstStyle/>
          <a:p>
            <a:pPr marL="457200" indent="-457200">
              <a:buFont typeface="Wingdings" panose="05000000000000000000" pitchFamily="2" charset="2"/>
              <a:buChar char="ü"/>
            </a:pPr>
            <a:r>
              <a:rPr lang="he-IL" sz="2800" dirty="0"/>
              <a:t>מנוחה שבועית</a:t>
            </a:r>
          </a:p>
          <a:p>
            <a:pPr marL="457200" indent="-457200">
              <a:buFont typeface="Wingdings" panose="05000000000000000000" pitchFamily="2" charset="2"/>
              <a:buChar char="ü"/>
            </a:pPr>
            <a:r>
              <a:rPr lang="he-IL" sz="2800" dirty="0"/>
              <a:t>תשלומי ביטוח לאומי</a:t>
            </a:r>
          </a:p>
          <a:p>
            <a:pPr marL="457200" indent="-457200">
              <a:buFont typeface="Wingdings" panose="05000000000000000000" pitchFamily="2" charset="2"/>
              <a:buChar char="ü"/>
            </a:pPr>
            <a:r>
              <a:rPr lang="he-IL" sz="2800" dirty="0"/>
              <a:t>חופשה שנתית</a:t>
            </a:r>
          </a:p>
          <a:p>
            <a:pPr marL="457200" indent="-457200">
              <a:buFont typeface="Wingdings" panose="05000000000000000000" pitchFamily="2" charset="2"/>
              <a:buChar char="ü"/>
            </a:pPr>
            <a:r>
              <a:rPr lang="he-IL" sz="2800" dirty="0"/>
              <a:t>דמי הבראה</a:t>
            </a:r>
            <a:endParaRPr lang="en-US" sz="2800" dirty="0"/>
          </a:p>
          <a:p>
            <a:pPr marL="457200" indent="-457200">
              <a:buFont typeface="Wingdings" panose="05000000000000000000" pitchFamily="2" charset="2"/>
              <a:buChar char="ü"/>
            </a:pPr>
            <a:r>
              <a:rPr lang="he-IL" sz="2800" dirty="0"/>
              <a:t>עבודת לילה</a:t>
            </a:r>
          </a:p>
          <a:p>
            <a:pPr marL="457200" indent="-457200">
              <a:buFont typeface="Wingdings" panose="05000000000000000000" pitchFamily="2" charset="2"/>
              <a:buChar char="ü"/>
            </a:pPr>
            <a:r>
              <a:rPr lang="he-IL" sz="2800" dirty="0"/>
              <a:t>מס הכנסה</a:t>
            </a:r>
            <a:endParaRPr lang="en-US" sz="2800" dirty="0"/>
          </a:p>
        </p:txBody>
      </p:sp>
    </p:spTree>
    <p:extLst>
      <p:ext uri="{BB962C8B-B14F-4D97-AF65-F5344CB8AC3E}">
        <p14:creationId xmlns:p14="http://schemas.microsoft.com/office/powerpoint/2010/main" val="20925717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67100" cy="6858000"/>
          </a:xfrm>
          <a:prstGeom prst="rect">
            <a:avLst/>
          </a:prstGeom>
        </p:spPr>
      </p:pic>
      <p:pic>
        <p:nvPicPr>
          <p:cNvPr id="5" name="תמונה 4"/>
          <p:cNvPicPr/>
          <p:nvPr/>
        </p:nvPicPr>
        <p:blipFill rotWithShape="1">
          <a:blip r:embed="rId4"/>
          <a:srcRect l="25407" t="32120" r="29261" b="25482"/>
          <a:stretch/>
        </p:blipFill>
        <p:spPr bwMode="auto">
          <a:xfrm>
            <a:off x="3143251" y="228600"/>
            <a:ext cx="8820150" cy="6629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497069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67100" cy="6858000"/>
          </a:xfrm>
          <a:prstGeom prst="rect">
            <a:avLst/>
          </a:prstGeom>
        </p:spPr>
      </p:pic>
      <p:pic>
        <p:nvPicPr>
          <p:cNvPr id="6" name="תמונה 5"/>
          <p:cNvPicPr/>
          <p:nvPr/>
        </p:nvPicPr>
        <p:blipFill rotWithShape="1">
          <a:blip r:embed="rId4"/>
          <a:srcRect l="25463" t="18951" r="25596" b="14882"/>
          <a:stretch/>
        </p:blipFill>
        <p:spPr bwMode="auto">
          <a:xfrm>
            <a:off x="3467100" y="323850"/>
            <a:ext cx="8724899" cy="62674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147430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67100" cy="6858000"/>
          </a:xfrm>
          <a:prstGeom prst="rect">
            <a:avLst/>
          </a:prstGeom>
        </p:spPr>
      </p:pic>
      <p:sp>
        <p:nvSpPr>
          <p:cNvPr id="5" name="מלבן 4"/>
          <p:cNvSpPr/>
          <p:nvPr/>
        </p:nvSpPr>
        <p:spPr>
          <a:xfrm>
            <a:off x="5200650" y="0"/>
            <a:ext cx="6781371" cy="707886"/>
          </a:xfrm>
          <a:prstGeom prst="rect">
            <a:avLst/>
          </a:prstGeom>
        </p:spPr>
        <p:txBody>
          <a:bodyPr wrap="square">
            <a:spAutoFit/>
          </a:bodyPr>
          <a:lstStyle/>
          <a:p>
            <a:r>
              <a:rPr lang="he-IL" sz="4000" b="1" dirty="0"/>
              <a:t>תלוש שכר???</a:t>
            </a:r>
          </a:p>
        </p:txBody>
      </p:sp>
      <p:pic>
        <p:nvPicPr>
          <p:cNvPr id="7" name="תמונה 6"/>
          <p:cNvPicPr>
            <a:picLocks noChangeAspect="1"/>
          </p:cNvPicPr>
          <p:nvPr/>
        </p:nvPicPr>
        <p:blipFill rotWithShape="1">
          <a:blip r:embed="rId4"/>
          <a:srcRect l="36562" t="17550" r="39219" b="27489"/>
          <a:stretch/>
        </p:blipFill>
        <p:spPr>
          <a:xfrm>
            <a:off x="5200650" y="636001"/>
            <a:ext cx="5113564" cy="6221999"/>
          </a:xfrm>
          <a:prstGeom prst="rect">
            <a:avLst/>
          </a:prstGeom>
        </p:spPr>
      </p:pic>
    </p:spTree>
    <p:extLst>
      <p:ext uri="{BB962C8B-B14F-4D97-AF65-F5344CB8AC3E}">
        <p14:creationId xmlns:p14="http://schemas.microsoft.com/office/powerpoint/2010/main" val="42236707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67100" cy="6858000"/>
          </a:xfrm>
          <a:prstGeom prst="rect">
            <a:avLst/>
          </a:prstGeom>
        </p:spPr>
      </p:pic>
      <p:pic>
        <p:nvPicPr>
          <p:cNvPr id="5" name="תמונה 4"/>
          <p:cNvPicPr/>
          <p:nvPr/>
        </p:nvPicPr>
        <p:blipFill rotWithShape="1">
          <a:blip r:embed="rId4"/>
          <a:srcRect l="24019" t="24947" r="25415" b="19486"/>
          <a:stretch/>
        </p:blipFill>
        <p:spPr bwMode="auto">
          <a:xfrm>
            <a:off x="3028950" y="133350"/>
            <a:ext cx="9410699" cy="67246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4570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3467100" cy="6858000"/>
          </a:xfrm>
          <a:prstGeom prst="rect">
            <a:avLst/>
          </a:prstGeom>
        </p:spPr>
      </p:pic>
      <p:sp>
        <p:nvSpPr>
          <p:cNvPr id="2" name="מלבן 1"/>
          <p:cNvSpPr/>
          <p:nvPr/>
        </p:nvSpPr>
        <p:spPr>
          <a:xfrm>
            <a:off x="4953000" y="5410885"/>
            <a:ext cx="6096000" cy="646331"/>
          </a:xfrm>
          <a:prstGeom prst="rect">
            <a:avLst/>
          </a:prstGeom>
        </p:spPr>
        <p:txBody>
          <a:bodyPr>
            <a:spAutoFit/>
          </a:bodyPr>
          <a:lstStyle/>
          <a:p>
            <a:r>
              <a:rPr lang="en-US" u="sng" dirty="0">
                <a:solidFill>
                  <a:srgbClr val="0563C1"/>
                </a:solidFill>
                <a:effectLst/>
                <a:latin typeface="Arial" panose="020B0604020202020204" pitchFamily="34" charset="0"/>
                <a:ea typeface="Calibri" panose="020F0502020204030204" pitchFamily="34" charset="0"/>
                <a:cs typeface="Times New Roman" panose="02020603050405020304" pitchFamily="18" charset="0"/>
                <a:hlinkClick r:id="rId4"/>
              </a:rPr>
              <a:t>http://employment.molsa.gov.il/Employment/WorkRights/UniquePopulations/WorkingYouth/Pages/default.aspx</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תמונה 2">
            <a:hlinkClick r:id="rId4"/>
          </p:cNvPr>
          <p:cNvPicPr>
            <a:picLocks noChangeAspect="1"/>
          </p:cNvPicPr>
          <p:nvPr/>
        </p:nvPicPr>
        <p:blipFill rotWithShape="1">
          <a:blip r:embed="rId5"/>
          <a:srcRect l="32500" t="48055" r="33594" b="10536"/>
          <a:stretch/>
        </p:blipFill>
        <p:spPr>
          <a:xfrm>
            <a:off x="4438650" y="590550"/>
            <a:ext cx="6896100" cy="4735110"/>
          </a:xfrm>
          <a:prstGeom prst="rect">
            <a:avLst/>
          </a:prstGeom>
        </p:spPr>
      </p:pic>
    </p:spTree>
    <p:extLst>
      <p:ext uri="{BB962C8B-B14F-4D97-AF65-F5344CB8AC3E}">
        <p14:creationId xmlns:p14="http://schemas.microsoft.com/office/powerpoint/2010/main" val="2966332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3372"/>
          </a:xfrm>
          <a:prstGeom prst="rect">
            <a:avLst/>
          </a:prstGeom>
        </p:spPr>
      </p:pic>
      <p:sp>
        <p:nvSpPr>
          <p:cNvPr id="6" name="מלבן 5"/>
          <p:cNvSpPr/>
          <p:nvPr/>
        </p:nvSpPr>
        <p:spPr>
          <a:xfrm>
            <a:off x="1181100" y="2416998"/>
            <a:ext cx="6781371" cy="1200329"/>
          </a:xfrm>
          <a:prstGeom prst="rect">
            <a:avLst/>
          </a:prstGeom>
        </p:spPr>
        <p:txBody>
          <a:bodyPr wrap="square">
            <a:spAutoFit/>
          </a:bodyPr>
          <a:lstStyle/>
          <a:p>
            <a:r>
              <a:rPr lang="he-IL" sz="7200" b="1" i="1" dirty="0"/>
              <a:t>תודה ! ! !</a:t>
            </a:r>
          </a:p>
        </p:txBody>
      </p:sp>
    </p:spTree>
    <p:extLst>
      <p:ext uri="{BB962C8B-B14F-4D97-AF65-F5344CB8AC3E}">
        <p14:creationId xmlns:p14="http://schemas.microsoft.com/office/powerpoint/2010/main" val="4174155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3"/>
          <a:srcRect t="46408"/>
          <a:stretch/>
        </p:blipFill>
        <p:spPr>
          <a:xfrm>
            <a:off x="1596787" y="409434"/>
            <a:ext cx="10454185" cy="3512024"/>
          </a:xfrm>
          <a:prstGeom prst="rect">
            <a:avLst/>
          </a:prstGeom>
        </p:spPr>
      </p:pic>
    </p:spTree>
    <p:extLst>
      <p:ext uri="{BB962C8B-B14F-4D97-AF65-F5344CB8AC3E}">
        <p14:creationId xmlns:p14="http://schemas.microsoft.com/office/powerpoint/2010/main" val="3852070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r"/>
            <a:r>
              <a:rPr lang="he-IL" sz="3200" b="1" dirty="0">
                <a:latin typeface="+mn-lt"/>
                <a:ea typeface="+mn-ea"/>
                <a:cs typeface="+mn-cs"/>
              </a:rPr>
              <a:t>קניון – ההתחלה של </a:t>
            </a:r>
            <a:r>
              <a:rPr lang="he-IL" sz="3200" b="1" dirty="0" err="1">
                <a:latin typeface="+mn-lt"/>
                <a:ea typeface="+mn-ea"/>
                <a:cs typeface="+mn-cs"/>
              </a:rPr>
              <a:t>הכל</a:t>
            </a:r>
            <a:r>
              <a:rPr lang="he-IL" sz="3200" b="1" dirty="0">
                <a:latin typeface="+mn-lt"/>
                <a:ea typeface="+mn-ea"/>
                <a:cs typeface="+mn-cs"/>
              </a:rPr>
              <a:t> ....</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38"/>
            <a:ext cx="3213100" cy="3213100"/>
          </a:xfrm>
          <a:prstGeom prst="rect">
            <a:avLst/>
          </a:prstGeom>
        </p:spPr>
      </p:pic>
      <p:sp>
        <p:nvSpPr>
          <p:cNvPr id="4" name="מלבן 3"/>
          <p:cNvSpPr/>
          <p:nvPr/>
        </p:nvSpPr>
        <p:spPr>
          <a:xfrm>
            <a:off x="5022377" y="1690688"/>
            <a:ext cx="6261774" cy="1015663"/>
          </a:xfrm>
          <a:prstGeom prst="rect">
            <a:avLst/>
          </a:prstGeom>
        </p:spPr>
        <p:txBody>
          <a:bodyPr wrap="square">
            <a:spAutoFit/>
          </a:bodyPr>
          <a:lstStyle/>
          <a:p>
            <a:endParaRPr lang="en-US" sz="3200" b="1" dirty="0"/>
          </a:p>
          <a:p>
            <a:pPr algn="r" rtl="1"/>
            <a:r>
              <a:rPr lang="he-IL" sz="2800" b="1" dirty="0">
                <a:hlinkClick r:id="rId4"/>
              </a:rPr>
              <a:t>איך הקניונים גורמים לנו לקנות</a:t>
            </a:r>
            <a:endParaRPr lang="he-IL" sz="2800" b="1" dirty="0"/>
          </a:p>
        </p:txBody>
      </p:sp>
    </p:spTree>
    <p:extLst>
      <p:ext uri="{BB962C8B-B14F-4D97-AF65-F5344CB8AC3E}">
        <p14:creationId xmlns:p14="http://schemas.microsoft.com/office/powerpoint/2010/main" val="3205210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200" b="1" dirty="0">
                <a:latin typeface="+mn-lt"/>
                <a:ea typeface="+mn-ea"/>
                <a:cs typeface="+mn-cs"/>
              </a:rPr>
              <a:t>כסף ואמצעי תשלום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138"/>
            <a:ext cx="3213100" cy="3213100"/>
          </a:xfrm>
          <a:prstGeom prst="rect">
            <a:avLst/>
          </a:prstGeom>
        </p:spPr>
      </p:pic>
      <p:sp>
        <p:nvSpPr>
          <p:cNvPr id="4" name="מלבן 3"/>
          <p:cNvSpPr/>
          <p:nvPr/>
        </p:nvSpPr>
        <p:spPr>
          <a:xfrm>
            <a:off x="2109458" y="1360949"/>
            <a:ext cx="9464404" cy="5324535"/>
          </a:xfrm>
          <a:prstGeom prst="rect">
            <a:avLst/>
          </a:prstGeom>
        </p:spPr>
        <p:txBody>
          <a:bodyPr wrap="square">
            <a:spAutoFit/>
          </a:bodyPr>
          <a:lstStyle/>
          <a:p>
            <a:pPr algn="r"/>
            <a:endParaRPr lang="en-US" sz="3200" b="1" dirty="0"/>
          </a:p>
          <a:p>
            <a:pPr marL="457200" indent="-457200" algn="r" rtl="1">
              <a:buFont typeface="Wingdings" panose="05000000000000000000" pitchFamily="2" charset="2"/>
              <a:buChar char="ü"/>
            </a:pPr>
            <a:r>
              <a:rPr lang="he-IL" sz="2800" dirty="0"/>
              <a:t>המחיר של הכסף</a:t>
            </a:r>
          </a:p>
          <a:p>
            <a:pPr algn="r" rtl="1"/>
            <a:endParaRPr lang="he-IL" sz="2800" dirty="0"/>
          </a:p>
          <a:p>
            <a:pPr algn="r" rtl="1"/>
            <a:r>
              <a:rPr lang="he-IL" sz="2800" dirty="0"/>
              <a:t>מחיר מכנסי ג'ינס עומד על 500 שקלים. יש במלאי 100 זוגות ג'ינס:</a:t>
            </a:r>
          </a:p>
          <a:p>
            <a:pPr algn="r" rtl="1"/>
            <a:r>
              <a:rPr lang="he-IL" sz="2800" dirty="0"/>
              <a:t>אם ישנם 300 לקוחות שרוצים לקנות את מכנסי הג'ינס – מה יקרה למחיר הג'ינס?</a:t>
            </a:r>
          </a:p>
          <a:p>
            <a:pPr algn="r" rtl="1"/>
            <a:endParaRPr lang="he-IL" sz="2800" dirty="0"/>
          </a:p>
          <a:p>
            <a:pPr algn="r" rtl="1"/>
            <a:r>
              <a:rPr lang="he-IL" sz="2800" dirty="0"/>
              <a:t>מחיר הג'ינס יהיה זול יותר, ויימכר למשל במסגרת מבצע</a:t>
            </a:r>
          </a:p>
          <a:p>
            <a:pPr algn="r" rtl="1"/>
            <a:r>
              <a:rPr lang="he-IL" sz="2800" dirty="0"/>
              <a:t>.</a:t>
            </a:r>
          </a:p>
          <a:p>
            <a:pPr algn="r" rtl="1"/>
            <a:r>
              <a:rPr lang="he-IL" sz="2800" dirty="0"/>
              <a:t>מחיר הג'ינס יעלה</a:t>
            </a:r>
          </a:p>
          <a:p>
            <a:pPr algn="r" rtl="1"/>
            <a:r>
              <a:rPr lang="he-IL" sz="2800" dirty="0"/>
              <a:t>.</a:t>
            </a:r>
          </a:p>
          <a:p>
            <a:pPr algn="r" rtl="1"/>
            <a:r>
              <a:rPr lang="he-IL" sz="2800" dirty="0"/>
              <a:t>מחיר הג'ינס לא ישתנה</a:t>
            </a:r>
          </a:p>
        </p:txBody>
      </p:sp>
    </p:spTree>
    <p:extLst>
      <p:ext uri="{BB962C8B-B14F-4D97-AF65-F5344CB8AC3E}">
        <p14:creationId xmlns:p14="http://schemas.microsoft.com/office/powerpoint/2010/main" val="3612120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200" b="1" dirty="0">
                <a:latin typeface="+mn-lt"/>
                <a:ea typeface="+mn-ea"/>
                <a:cs typeface="+mn-cs"/>
              </a:rPr>
              <a:t>כסף ואמצעי תשלום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138"/>
            <a:ext cx="3213100" cy="3213100"/>
          </a:xfrm>
          <a:prstGeom prst="rect">
            <a:avLst/>
          </a:prstGeom>
        </p:spPr>
      </p:pic>
      <p:sp>
        <p:nvSpPr>
          <p:cNvPr id="4" name="מלבן 3"/>
          <p:cNvSpPr/>
          <p:nvPr/>
        </p:nvSpPr>
        <p:spPr>
          <a:xfrm>
            <a:off x="2381062" y="1360949"/>
            <a:ext cx="9192800" cy="5170646"/>
          </a:xfrm>
          <a:prstGeom prst="rect">
            <a:avLst/>
          </a:prstGeom>
        </p:spPr>
        <p:txBody>
          <a:bodyPr wrap="square">
            <a:spAutoFit/>
          </a:bodyPr>
          <a:lstStyle/>
          <a:p>
            <a:pPr algn="r"/>
            <a:endParaRPr lang="en-US" sz="3200" b="1" dirty="0"/>
          </a:p>
          <a:p>
            <a:pPr marL="457200" indent="-457200" algn="r" rtl="1">
              <a:buFont typeface="Wingdings" panose="05000000000000000000" pitchFamily="2" charset="2"/>
              <a:buChar char="ü"/>
            </a:pPr>
            <a:r>
              <a:rPr lang="he-IL" sz="2800" dirty="0"/>
              <a:t>המחיר של הכסף</a:t>
            </a:r>
          </a:p>
          <a:p>
            <a:pPr algn="r" rtl="1"/>
            <a:endParaRPr lang="he-IL" sz="2800" dirty="0"/>
          </a:p>
          <a:p>
            <a:pPr algn="r" rtl="1"/>
            <a:r>
              <a:rPr lang="he-IL" sz="2800" dirty="0"/>
              <a:t>מחיר הג'ינס חזר להיות 500 שקלים, אך הפעם רק 20 לקוחות רוצים לקנות את המוצר. פרט אליהם אף אחד לא מתעניין בג'ינס כבר תקופה ארוכה. מה יקרה כעת?</a:t>
            </a:r>
          </a:p>
          <a:p>
            <a:pPr algn="r" rtl="1"/>
            <a:r>
              <a:rPr lang="he-IL" sz="2800" dirty="0"/>
              <a:t>מחיר הג'ינס יהיה זול יותר, ויימכר למשל במסגרת מבצע</a:t>
            </a:r>
          </a:p>
          <a:p>
            <a:pPr algn="r" rtl="1"/>
            <a:r>
              <a:rPr lang="he-IL" dirty="0"/>
              <a:t>.</a:t>
            </a:r>
          </a:p>
          <a:p>
            <a:pPr algn="r" rtl="1"/>
            <a:r>
              <a:rPr lang="he-IL" sz="2800" dirty="0"/>
              <a:t>מחיר הג'ינס יעלה</a:t>
            </a:r>
          </a:p>
          <a:p>
            <a:pPr algn="r" rtl="1"/>
            <a:r>
              <a:rPr lang="he-IL" sz="2800" dirty="0"/>
              <a:t>.</a:t>
            </a:r>
          </a:p>
          <a:p>
            <a:pPr algn="r" rtl="1"/>
            <a:r>
              <a:rPr lang="he-IL" sz="2800" dirty="0"/>
              <a:t>מחיר הג'ינס לא ישתנה</a:t>
            </a:r>
          </a:p>
          <a:p>
            <a:pPr algn="r"/>
            <a:endParaRPr lang="en-US" sz="2800" dirty="0"/>
          </a:p>
        </p:txBody>
      </p:sp>
    </p:spTree>
    <p:extLst>
      <p:ext uri="{BB962C8B-B14F-4D97-AF65-F5344CB8AC3E}">
        <p14:creationId xmlns:p14="http://schemas.microsoft.com/office/powerpoint/2010/main" val="2606457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200" b="1" dirty="0">
                <a:latin typeface="+mn-lt"/>
                <a:ea typeface="+mn-ea"/>
                <a:cs typeface="+mn-cs"/>
              </a:rPr>
              <a:t>כסף ואמצעי תשלום </a:t>
            </a: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138"/>
            <a:ext cx="3213100" cy="3213100"/>
          </a:xfrm>
          <a:prstGeom prst="rect">
            <a:avLst/>
          </a:prstGeom>
        </p:spPr>
      </p:pic>
      <p:sp>
        <p:nvSpPr>
          <p:cNvPr id="4" name="מלבן 3"/>
          <p:cNvSpPr/>
          <p:nvPr/>
        </p:nvSpPr>
        <p:spPr>
          <a:xfrm>
            <a:off x="2593076" y="1360949"/>
            <a:ext cx="8980786" cy="5139869"/>
          </a:xfrm>
          <a:prstGeom prst="rect">
            <a:avLst/>
          </a:prstGeom>
        </p:spPr>
        <p:txBody>
          <a:bodyPr wrap="square">
            <a:spAutoFit/>
          </a:bodyPr>
          <a:lstStyle/>
          <a:p>
            <a:pPr algn="r"/>
            <a:endParaRPr lang="en-US" sz="3200" b="1" dirty="0"/>
          </a:p>
          <a:p>
            <a:pPr marL="457200" indent="-457200" algn="r" rtl="1">
              <a:buFont typeface="Wingdings" panose="05000000000000000000" pitchFamily="2" charset="2"/>
              <a:buChar char="ü"/>
            </a:pPr>
            <a:r>
              <a:rPr lang="he-IL" sz="2800" dirty="0"/>
              <a:t>המחיר של הכסף</a:t>
            </a:r>
          </a:p>
          <a:p>
            <a:pPr algn="r" rtl="1"/>
            <a:r>
              <a:rPr lang="he-IL" dirty="0"/>
              <a:t>גם המדינה מגיבה לשינויים במחירי השוק, למשל בכל הקשור למשק המים. כפי שאתם בטח יודעים ושמעתם, מאז 2003 ממוצע הגשמים השנתי בישראל נמוך ממה שדרוש לאזרחים. המדינה רואה שיש מוצר מסוים, במקרה שלנו "מים" שהוא במחסור, ועל כן היא מורה על העלאת מחיר המים, ובכך מעודדת אותנו לחסוך (אנחנו הרי לא רוצים לשלם הרבה כסף על מים).</a:t>
            </a:r>
          </a:p>
          <a:p>
            <a:pPr algn="r" rtl="1"/>
            <a:r>
              <a:rPr lang="he-IL" dirty="0"/>
              <a:t> </a:t>
            </a:r>
          </a:p>
          <a:p>
            <a:pPr algn="r" rtl="1"/>
            <a:r>
              <a:rPr lang="he-IL" b="1" dirty="0"/>
              <a:t>מדד המחירים לצרכן</a:t>
            </a:r>
            <a:br>
              <a:rPr lang="he-IL" dirty="0"/>
            </a:br>
            <a:r>
              <a:rPr lang="he-IL" dirty="0"/>
              <a:t>האם 100 ש"ח שווים בכל זמן ל-100? כמובן שלא. הכסף הוא תלוי זמן. המטבע של השקל שיש לנו בכיס שווה משהו מסוים באפריל 2012 ומשהו אחר באפריל 2017, וזה נכון ממש גם ברמה יומית.</a:t>
            </a:r>
            <a:br>
              <a:rPr lang="he-IL" dirty="0"/>
            </a:br>
            <a:r>
              <a:rPr lang="he-IL" dirty="0"/>
              <a:t>אחד הכלים החשובים ביותר להבנת ערך הכסף שלנו הוא מדד המחירים לצרכן. צפו בסרטון הבא ותראו כיצד לכסף יש מחיר שנקבע על ידי "מדד המחירים לצרכן":</a:t>
            </a:r>
          </a:p>
          <a:p>
            <a:pPr marL="457200" indent="-457200" algn="r" rtl="1">
              <a:buFont typeface="Wingdings" panose="05000000000000000000" pitchFamily="2" charset="2"/>
              <a:buChar char="ü"/>
            </a:pPr>
            <a:endParaRPr lang="he-IL" sz="2800" dirty="0"/>
          </a:p>
        </p:txBody>
      </p:sp>
    </p:spTree>
    <p:extLst>
      <p:ext uri="{BB962C8B-B14F-4D97-AF65-F5344CB8AC3E}">
        <p14:creationId xmlns:p14="http://schemas.microsoft.com/office/powerpoint/2010/main" val="98050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pPr algn="ctr"/>
            <a:r>
              <a:rPr lang="he-IL" sz="3200" b="1" dirty="0">
                <a:latin typeface="+mn-lt"/>
                <a:ea typeface="+mn-ea"/>
                <a:cs typeface="+mn-cs"/>
              </a:rPr>
              <a:t>מה זו אינפלציה ?</a:t>
            </a:r>
          </a:p>
        </p:txBody>
      </p:sp>
      <p:pic>
        <p:nvPicPr>
          <p:cNvPr id="3" name="תמונה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138"/>
            <a:ext cx="3213100" cy="3213100"/>
          </a:xfrm>
          <a:prstGeom prst="rect">
            <a:avLst/>
          </a:prstGeom>
        </p:spPr>
      </p:pic>
      <p:sp>
        <p:nvSpPr>
          <p:cNvPr id="4" name="מלבן 3"/>
          <p:cNvSpPr/>
          <p:nvPr/>
        </p:nvSpPr>
        <p:spPr>
          <a:xfrm>
            <a:off x="3449370" y="1360949"/>
            <a:ext cx="8124491" cy="4462760"/>
          </a:xfrm>
          <a:prstGeom prst="rect">
            <a:avLst/>
          </a:prstGeom>
        </p:spPr>
        <p:txBody>
          <a:bodyPr wrap="square">
            <a:spAutoFit/>
          </a:bodyPr>
          <a:lstStyle/>
          <a:p>
            <a:endParaRPr lang="en-US" sz="3200" b="1" dirty="0"/>
          </a:p>
          <a:p>
            <a:pPr marL="457200" indent="-457200" algn="r" rtl="1">
              <a:buFont typeface="Wingdings" panose="05000000000000000000" pitchFamily="2" charset="2"/>
              <a:buChar char="ü"/>
            </a:pPr>
            <a:r>
              <a:rPr lang="he-IL" sz="2800" dirty="0"/>
              <a:t>מהי </a:t>
            </a:r>
            <a:r>
              <a:rPr lang="he-IL" sz="2800" dirty="0">
                <a:hlinkClick r:id="rId4" tooltip="Glossary: אינפלציה"/>
              </a:rPr>
              <a:t>אינפלציה</a:t>
            </a:r>
            <a:r>
              <a:rPr lang="he-IL" sz="2800" dirty="0"/>
              <a:t>?</a:t>
            </a:r>
          </a:p>
          <a:p>
            <a:pPr algn="r" rtl="1"/>
            <a:r>
              <a:rPr lang="he-IL" sz="2800" dirty="0"/>
              <a:t>אינפלציה היא עליית מחירים כללית ומתמשכת במשק של מדינה. כלומר שאם רק מחיר העגבניות עולה, גם אם מאוד, זו לא אינפלציה. אם מחיר כל סל הקניות שלנו עולה, אזי זו עליית מחירים כללית ולזה אנחנו כבר קוראים אינפלציה. </a:t>
            </a:r>
          </a:p>
          <a:p>
            <a:pPr marL="457200" indent="-457200">
              <a:buFont typeface="Wingdings" panose="05000000000000000000" pitchFamily="2" charset="2"/>
              <a:buChar char="ü"/>
            </a:pPr>
            <a:endParaRPr lang="he-IL" sz="2800" dirty="0"/>
          </a:p>
          <a:p>
            <a:pPr marL="457200" indent="-457200">
              <a:buFont typeface="Wingdings" panose="05000000000000000000" pitchFamily="2" charset="2"/>
              <a:buChar char="ü"/>
            </a:pPr>
            <a:endParaRPr lang="he-IL" sz="2800" dirty="0"/>
          </a:p>
          <a:p>
            <a:pPr marL="457200" indent="-457200">
              <a:buFont typeface="Wingdings" panose="05000000000000000000" pitchFamily="2" charset="2"/>
              <a:buChar char="ü"/>
            </a:pPr>
            <a:endParaRPr lang="he-IL" sz="2800" dirty="0"/>
          </a:p>
          <a:p>
            <a:pPr marL="457200" indent="-457200">
              <a:buFont typeface="Wingdings" panose="05000000000000000000" pitchFamily="2" charset="2"/>
              <a:buChar char="ü"/>
            </a:pPr>
            <a:endParaRPr lang="en-US" sz="2800" dirty="0"/>
          </a:p>
        </p:txBody>
      </p:sp>
    </p:spTree>
    <p:extLst>
      <p:ext uri="{BB962C8B-B14F-4D97-AF65-F5344CB8AC3E}">
        <p14:creationId xmlns:p14="http://schemas.microsoft.com/office/powerpoint/2010/main" val="390734419"/>
      </p:ext>
    </p:extLst>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5xnAMGePsUSo_yx5D3K2f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fO2gUKt5QUqPCAL5d91I7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ZRj__2KkREGFQTQb6CbJZ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EjkP1SGV7Ee5eorQ8Ey2Y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av_5IMXjF06dil1QeRDhe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auujR8xr_kepc3nX1kAGW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VsXQsBqRwEOW.kTheh6B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hsEmJqhpQkmqavyFI0MgM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6McWasDH9kaizGnZFWssy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HZS3YCIhMUGzJ9zKilfD5A"/>
</p:tagLst>
</file>

<file path=ppt/theme/theme1.xml><?xml version="1.0" encoding="utf-8"?>
<a:theme xmlns:a="http://schemas.openxmlformats.org/drawingml/2006/main" name="דור">
  <a:themeElements>
    <a:clrScheme name="1_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דור" id="{1E9FDCE1-DE47-4540-AF7F-A6F919D0B3E8}" vid="{E7EF14BF-918B-4FB7-A9F3-7A17B7FE1C8A}"/>
    </a:ext>
  </a:extLst>
</a:theme>
</file>

<file path=ppt/theme/theme10.xml><?xml version="1.0" encoding="utf-8"?>
<a:theme xmlns:a="http://schemas.openxmlformats.org/drawingml/2006/main" name="5_עיצוב ברירת מחדל">
  <a:themeElements>
    <a:clrScheme name="DeloitteBrand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2_עיצוב ברירת מחדל">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40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40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2_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Final Report">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TS">
      <a:majorFont>
        <a:latin typeface="Times New Roman"/>
        <a:ea typeface=""/>
        <a:cs typeface="Times New Roman"/>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TS">
      <a:majorFont>
        <a:latin typeface="Times New Roman"/>
        <a:ea typeface=""/>
        <a:cs typeface="Times New Roman"/>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_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Deloitte_4_3_Onscreen.potx" id="{300F3ED9-9C4C-4838-B157-107BB206E623}" vid="{ABD9136E-862F-4680-B56C-E8832C898BE1}"/>
    </a:ext>
  </a:extLst>
</a:theme>
</file>

<file path=ppt/theme/theme14.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loitte timesaver, Sept 2010">
  <a:themeElements>
    <a:clrScheme name="1_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lIns="36000" tIns="36000" rIns="36000" bIns="36000" rtlCol="0" anchor="ctr">
        <a:spAutoFit/>
      </a:bodyPr>
      <a:lstStyle>
        <a:defPPr algn="ctr">
          <a:defRPr sz="1400" dirty="0" err="1" smtClean="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z="1400" dirty="0" err="1" smtClean="0">
            <a:solidFill>
              <a:schemeClr val="tx2"/>
            </a:solidFill>
          </a:defRPr>
        </a:defPPr>
      </a:lstStyle>
    </a:txDef>
  </a:objectDefaults>
  <a:extraClrSchemeLst/>
</a:theme>
</file>

<file path=ppt/theme/theme3.xml><?xml version="1.0" encoding="utf-8"?>
<a:theme xmlns:a="http://schemas.openxmlformats.org/drawingml/2006/main" name="1_Deloitte Presentation Screen Template 050214">
  <a:themeElements>
    <a:clrScheme name="DeloitteBrand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עיצוב ברירת מחדל">
  <a:themeElements>
    <a:clrScheme name="DeloitteBrand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2_עיצוב ברירת מחדל">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40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40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2_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6_עיצוב ברירת מחדל">
  <a:themeElements>
    <a:clrScheme name="1_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_עיצוב ברירת מחדל">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עיצוב ברירת מחדל">
  <a:themeElements>
    <a:clrScheme name="DeloitteBrand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2_עיצוב ברירת מחדל">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40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40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2_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9_Blank">
  <a:themeElements>
    <a:clrScheme name="DeloitteBrand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007_Screen_Small_27-94x21-59_18Nov08">
  <a:themeElements>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8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8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עיצוב ברירת מחדל">
  <a:themeElements>
    <a:clrScheme name="DeloitteBrandColors2009">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fontScheme name="2_עיצוב ברירת מחדל">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4000" b="0" i="0" u="none" strike="noStrike" cap="none" normalizeH="0" baseline="0" smtClean="0">
            <a:ln>
              <a:noFill/>
            </a:ln>
            <a:solidFill>
              <a:schemeClr val="tx1"/>
            </a:solidFill>
            <a:effectLst/>
            <a:latin typeface="Times New Roman" pitchFamily="18"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he-IL" sz="4000" b="0" i="0" u="none" strike="noStrike" cap="none" normalizeH="0" baseline="0" smtClean="0">
            <a:ln>
              <a:noFill/>
            </a:ln>
            <a:solidFill>
              <a:schemeClr val="tx1"/>
            </a:solidFill>
            <a:effectLst/>
            <a:latin typeface="Times New Roman" pitchFamily="18" charset="0"/>
            <a:cs typeface="Arial" pitchFamily="34" charset="0"/>
          </a:defRPr>
        </a:defPPr>
      </a:lstStyle>
    </a:lnDef>
  </a:objectDefaults>
  <a:extraClrSchemeLst>
    <a:extraClrScheme>
      <a:clrScheme name="2_עיצוב ברירת מחדל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עיצוב ברירת מחדל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עיצוב ברירת מחדל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עיצוב ברירת מחדל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עיצוב ברירת מחדל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עיצוב ברירת מחדל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עיצוב ברירת מחדל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ppt/theme/themeOverride2.xml><?xml version="1.0" encoding="utf-8"?>
<a:themeOverride xmlns:a="http://schemas.openxmlformats.org/drawingml/2006/main">
  <a:clrScheme name="Deloitte">
    <a:dk1>
      <a:srgbClr val="000000"/>
    </a:dk1>
    <a:lt1>
      <a:srgbClr val="FFFFFF"/>
    </a:lt1>
    <a:dk2>
      <a:srgbClr val="002776"/>
    </a:dk2>
    <a:lt2>
      <a:srgbClr val="FFFFFF"/>
    </a:lt2>
    <a:accent1>
      <a:srgbClr val="002776"/>
    </a:accent1>
    <a:accent2>
      <a:srgbClr val="92D400"/>
    </a:accent2>
    <a:accent3>
      <a:srgbClr val="00A1DE"/>
    </a:accent3>
    <a:accent4>
      <a:srgbClr val="3C8A2E"/>
    </a:accent4>
    <a:accent5>
      <a:srgbClr val="72C7E7"/>
    </a:accent5>
    <a:accent6>
      <a:srgbClr val="C9DD03"/>
    </a:accent6>
    <a:hlink>
      <a:srgbClr val="00A1DE"/>
    </a:hlink>
    <a:folHlink>
      <a:srgbClr val="72C7E7"/>
    </a:folHlink>
  </a:clrScheme>
</a:themeOverride>
</file>

<file path=docProps/app.xml><?xml version="1.0" encoding="utf-8"?>
<Properties xmlns="http://schemas.openxmlformats.org/officeDocument/2006/extended-properties" xmlns:vt="http://schemas.openxmlformats.org/officeDocument/2006/docPropsVTypes">
  <Template>דור</Template>
  <TotalTime>1466</TotalTime>
  <Words>2734</Words>
  <Application>Microsoft Office PowerPoint</Application>
  <PresentationFormat>מסך רחב</PresentationFormat>
  <Paragraphs>402</Paragraphs>
  <Slides>38</Slides>
  <Notes>23</Notes>
  <HiddenSlides>0</HiddenSlides>
  <MMClips>0</MMClips>
  <ScaleCrop>false</ScaleCrop>
  <HeadingPairs>
    <vt:vector size="8" baseType="variant">
      <vt:variant>
        <vt:lpstr>גופנים בשימוש</vt:lpstr>
      </vt:variant>
      <vt:variant>
        <vt:i4>8</vt:i4>
      </vt:variant>
      <vt:variant>
        <vt:lpstr>ערכת נושא</vt:lpstr>
      </vt:variant>
      <vt:variant>
        <vt:i4>13</vt:i4>
      </vt:variant>
      <vt:variant>
        <vt:lpstr>שרתי OLE מוטבעים</vt:lpstr>
      </vt:variant>
      <vt:variant>
        <vt:i4>1</vt:i4>
      </vt:variant>
      <vt:variant>
        <vt:lpstr>כותרות שקופיות</vt:lpstr>
      </vt:variant>
      <vt:variant>
        <vt:i4>38</vt:i4>
      </vt:variant>
    </vt:vector>
  </HeadingPairs>
  <TitlesOfParts>
    <vt:vector size="60" baseType="lpstr">
      <vt:lpstr>Arial</vt:lpstr>
      <vt:lpstr>Arial Black</vt:lpstr>
      <vt:lpstr>Calibri</vt:lpstr>
      <vt:lpstr>Guttman Yad-Brush</vt:lpstr>
      <vt:lpstr>Times New Roman</vt:lpstr>
      <vt:lpstr>Verdana</vt:lpstr>
      <vt:lpstr>Wingdings</vt:lpstr>
      <vt:lpstr>Wingdings 2</vt:lpstr>
      <vt:lpstr>דור</vt:lpstr>
      <vt:lpstr>Deloitte timesaver, Sept 2010</vt:lpstr>
      <vt:lpstr>1_Deloitte Presentation Screen Template 050214</vt:lpstr>
      <vt:lpstr>2_עיצוב ברירת מחדל</vt:lpstr>
      <vt:lpstr>16_עיצוב ברירת מחדל</vt:lpstr>
      <vt:lpstr>3_עיצוב ברירת מחדל</vt:lpstr>
      <vt:lpstr>19_Blank</vt:lpstr>
      <vt:lpstr>2007_Screen_Small_27-94x21-59_18Nov08</vt:lpstr>
      <vt:lpstr>4_עיצוב ברירת מחדל</vt:lpstr>
      <vt:lpstr>5_עיצוב ברירת מחדל</vt:lpstr>
      <vt:lpstr>1_Final Report</vt:lpstr>
      <vt:lpstr>7_Office Theme</vt:lpstr>
      <vt:lpstr>1_Deloitte 16_9 onscreen</vt:lpstr>
      <vt:lpstr>think-cell Slide</vt:lpstr>
      <vt:lpstr>מצגת של PowerPoint‏</vt:lpstr>
      <vt:lpstr>מצגת של PowerPoint‏</vt:lpstr>
      <vt:lpstr>מצגת של PowerPoint‏</vt:lpstr>
      <vt:lpstr>מצגת של PowerPoint‏</vt:lpstr>
      <vt:lpstr>קניון – ההתחלה של הכל ....</vt:lpstr>
      <vt:lpstr>כסף ואמצעי תשלום </vt:lpstr>
      <vt:lpstr>כסף ואמצעי תשלום </vt:lpstr>
      <vt:lpstr>כסף ואמצעי תשלום </vt:lpstr>
      <vt:lpstr>מה זו אינפלציה ?</vt:lpstr>
      <vt:lpstr>אמצעי תשלום</vt:lpstr>
      <vt:lpstr>הבנק</vt:lpstr>
      <vt:lpstr>טיפים לניהול חשבון בנק באינטרנט</vt:lpstr>
      <vt:lpstr>חסכון </vt:lpstr>
      <vt:lpstr>סרטון דילמה: השופינג של רוני</vt:lpstr>
      <vt:lpstr>מצגת של PowerPoint‏</vt:lpstr>
      <vt:lpstr>מצגת של PowerPoint‏</vt:lpstr>
      <vt:lpstr>ניהול תקציב </vt:lpstr>
      <vt:lpstr>שיח משפחתי פיננסי </vt:lpstr>
      <vt:lpstr>הוצאות משפחה לדוגמה </vt:lpstr>
      <vt:lpstr>  כלי עזר : תקציב דוגמה : אקסל  כלים מעמותת פעמונים השופינג של רוני  </vt:lpstr>
      <vt:lpstr>מצגת של PowerPoint‏</vt:lpstr>
      <vt:lpstr>DDDDD</vt:lpstr>
      <vt:lpstr>DDDDD</vt:lpstr>
      <vt:lpstr>DDDDD</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NAVA GERSHON</dc:creator>
  <cp:lastModifiedBy>Nir Penso</cp:lastModifiedBy>
  <cp:revision>43</cp:revision>
  <dcterms:created xsi:type="dcterms:W3CDTF">2018-11-22T22:50:24Z</dcterms:created>
  <dcterms:modified xsi:type="dcterms:W3CDTF">2018-12-12T13:55:23Z</dcterms:modified>
</cp:coreProperties>
</file>