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2" r:id="rId1"/>
  </p:sldMasterIdLst>
  <p:notesMasterIdLst>
    <p:notesMasterId r:id="rId14"/>
  </p:notesMasterIdLst>
  <p:handoutMasterIdLst>
    <p:handoutMasterId r:id="rId15"/>
  </p:handoutMasterIdLst>
  <p:sldIdLst>
    <p:sldId id="269" r:id="rId2"/>
    <p:sldId id="257" r:id="rId3"/>
    <p:sldId id="262" r:id="rId4"/>
    <p:sldId id="261" r:id="rId5"/>
    <p:sldId id="263" r:id="rId6"/>
    <p:sldId id="264" r:id="rId7"/>
    <p:sldId id="265" r:id="rId8"/>
    <p:sldId id="266" r:id="rId9"/>
    <p:sldId id="259" r:id="rId10"/>
    <p:sldId id="260" r:id="rId11"/>
    <p:sldId id="267" r:id="rId12"/>
    <p:sldId id="268" r:id="rId13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0B6D-E03D-4AB6-A189-FEBCB44CF9F8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A484D9-7FE9-4F59-AC88-1CDCFA178A09}">
      <dgm:prSet phldrT="[טקסט]"/>
      <dgm:spPr/>
      <dgm:t>
        <a:bodyPr/>
        <a:lstStyle/>
        <a:p>
          <a:r>
            <a:rPr lang="he-IL" dirty="0"/>
            <a:t>דווח</a:t>
          </a:r>
          <a:endParaRPr lang="en-US" dirty="0"/>
        </a:p>
      </dgm:t>
    </dgm:pt>
    <dgm:pt modelId="{27A45CC5-DBDB-4135-9813-18E3CAC1EEB7}" type="parTrans" cxnId="{FAF83290-C8D8-4A21-BA96-899B28594944}">
      <dgm:prSet/>
      <dgm:spPr/>
      <dgm:t>
        <a:bodyPr/>
        <a:lstStyle/>
        <a:p>
          <a:endParaRPr lang="en-US"/>
        </a:p>
      </dgm:t>
    </dgm:pt>
    <dgm:pt modelId="{FC967B5E-30B1-4640-A581-FBB95D772C9C}" type="sibTrans" cxnId="{FAF83290-C8D8-4A21-BA96-899B28594944}">
      <dgm:prSet/>
      <dgm:spPr/>
      <dgm:t>
        <a:bodyPr/>
        <a:lstStyle/>
        <a:p>
          <a:endParaRPr lang="en-US"/>
        </a:p>
      </dgm:t>
    </dgm:pt>
    <dgm:pt modelId="{22BEB5E5-BCCE-40A7-A2DA-D585DC2C2662}">
      <dgm:prSet phldrT="[טקסט]"/>
      <dgm:spPr/>
      <dgm:t>
        <a:bodyPr/>
        <a:lstStyle/>
        <a:p>
          <a:r>
            <a:rPr lang="he-IL" dirty="0"/>
            <a:t>התעללות פיסית או מינית</a:t>
          </a:r>
          <a:endParaRPr lang="en-US" dirty="0"/>
        </a:p>
      </dgm:t>
    </dgm:pt>
    <dgm:pt modelId="{93A98F99-2DCE-4287-9561-220F7960E67C}" type="parTrans" cxnId="{5429459A-C2DB-4260-AEE9-73534356F666}">
      <dgm:prSet/>
      <dgm:spPr/>
      <dgm:t>
        <a:bodyPr/>
        <a:lstStyle/>
        <a:p>
          <a:endParaRPr lang="en-US"/>
        </a:p>
      </dgm:t>
    </dgm:pt>
    <dgm:pt modelId="{90E1C763-1EC1-415E-86A7-0E35306812E1}" type="sibTrans" cxnId="{5429459A-C2DB-4260-AEE9-73534356F666}">
      <dgm:prSet/>
      <dgm:spPr/>
      <dgm:t>
        <a:bodyPr/>
        <a:lstStyle/>
        <a:p>
          <a:endParaRPr lang="en-US"/>
        </a:p>
      </dgm:t>
    </dgm:pt>
    <dgm:pt modelId="{9FFACCFE-1F41-4241-A9FE-93AB020FE042}">
      <dgm:prSet phldrT="[טקסט]"/>
      <dgm:spPr/>
      <dgm:t>
        <a:bodyPr/>
        <a:lstStyle/>
        <a:p>
          <a:r>
            <a:rPr lang="he-IL" dirty="0"/>
            <a:t>התנהגות אלימה</a:t>
          </a:r>
          <a:endParaRPr lang="en-US" dirty="0"/>
        </a:p>
      </dgm:t>
    </dgm:pt>
    <dgm:pt modelId="{30BF5796-D097-4922-8DB3-BCCF19D1ED34}" type="parTrans" cxnId="{865994D8-F06F-4D2B-9F80-917F69CDDA33}">
      <dgm:prSet/>
      <dgm:spPr/>
      <dgm:t>
        <a:bodyPr/>
        <a:lstStyle/>
        <a:p>
          <a:endParaRPr lang="en-US"/>
        </a:p>
      </dgm:t>
    </dgm:pt>
    <dgm:pt modelId="{2729C824-FCE0-4294-824E-0530963BA878}" type="sibTrans" cxnId="{865994D8-F06F-4D2B-9F80-917F69CDDA33}">
      <dgm:prSet/>
      <dgm:spPr/>
      <dgm:t>
        <a:bodyPr/>
        <a:lstStyle/>
        <a:p>
          <a:endParaRPr lang="en-US"/>
        </a:p>
      </dgm:t>
    </dgm:pt>
    <dgm:pt modelId="{5356A8C3-B8D8-499D-BC6E-F2ACFDD94949}">
      <dgm:prSet phldrT="[טקסט]"/>
      <dgm:spPr/>
      <dgm:t>
        <a:bodyPr/>
        <a:lstStyle/>
        <a:p>
          <a:r>
            <a:rPr lang="he-IL" dirty="0"/>
            <a:t>הזנחה</a:t>
          </a:r>
          <a:endParaRPr lang="en-US" dirty="0"/>
        </a:p>
      </dgm:t>
    </dgm:pt>
    <dgm:pt modelId="{7970655F-C7CC-4C4B-8C42-2FEF459F7A88}" type="parTrans" cxnId="{5ECF37A5-C5F1-4E0D-BC69-6D7F0867A3DB}">
      <dgm:prSet/>
      <dgm:spPr/>
      <dgm:t>
        <a:bodyPr/>
        <a:lstStyle/>
        <a:p>
          <a:endParaRPr lang="en-US"/>
        </a:p>
      </dgm:t>
    </dgm:pt>
    <dgm:pt modelId="{826971B6-AD25-4569-93E7-05CE1D3E32C1}" type="sibTrans" cxnId="{5ECF37A5-C5F1-4E0D-BC69-6D7F0867A3DB}">
      <dgm:prSet/>
      <dgm:spPr/>
      <dgm:t>
        <a:bodyPr/>
        <a:lstStyle/>
        <a:p>
          <a:endParaRPr lang="en-US"/>
        </a:p>
      </dgm:t>
    </dgm:pt>
    <dgm:pt modelId="{C964E146-034E-4685-98B1-9269B776F59B}">
      <dgm:prSet phldrT="[טקסט]"/>
      <dgm:spPr/>
      <dgm:t>
        <a:bodyPr/>
        <a:lstStyle/>
        <a:p>
          <a:r>
            <a:rPr lang="he-IL" dirty="0">
              <a:solidFill>
                <a:srgbClr val="FF0000"/>
              </a:solidFill>
            </a:rPr>
            <a:t>כל נורה אדומה !</a:t>
          </a:r>
          <a:endParaRPr lang="en-US" dirty="0">
            <a:solidFill>
              <a:srgbClr val="FF0000"/>
            </a:solidFill>
          </a:endParaRPr>
        </a:p>
      </dgm:t>
    </dgm:pt>
    <dgm:pt modelId="{8BF5269E-108B-4245-846F-4A9998173A9E}" type="parTrans" cxnId="{9CAB39C2-FAEA-458C-BC29-9B293762C7DD}">
      <dgm:prSet/>
      <dgm:spPr/>
      <dgm:t>
        <a:bodyPr/>
        <a:lstStyle/>
        <a:p>
          <a:endParaRPr lang="en-US"/>
        </a:p>
      </dgm:t>
    </dgm:pt>
    <dgm:pt modelId="{AE7F4E00-8524-430F-A263-FD586677F14F}" type="sibTrans" cxnId="{9CAB39C2-FAEA-458C-BC29-9B293762C7DD}">
      <dgm:prSet/>
      <dgm:spPr/>
      <dgm:t>
        <a:bodyPr/>
        <a:lstStyle/>
        <a:p>
          <a:endParaRPr lang="en-US"/>
        </a:p>
      </dgm:t>
    </dgm:pt>
    <dgm:pt modelId="{3BBCD9BE-B98F-4EA0-8F11-92F82D9443E6}" type="pres">
      <dgm:prSet presAssocID="{E1A60B6D-E03D-4AB6-A189-FEBCB44CF9F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5BAD06-1E24-4451-B110-3DF140052758}" type="pres">
      <dgm:prSet presAssocID="{A9A484D9-7FE9-4F59-AC88-1CDCFA178A09}" presName="centerShape" presStyleLbl="node0" presStyleIdx="0" presStyleCnt="1"/>
      <dgm:spPr/>
    </dgm:pt>
    <dgm:pt modelId="{35EE1CB1-8567-4431-AC91-C0DCEFCF3550}" type="pres">
      <dgm:prSet presAssocID="{93A98F99-2DCE-4287-9561-220F7960E67C}" presName="Name9" presStyleLbl="parChTrans1D2" presStyleIdx="0" presStyleCnt="4"/>
      <dgm:spPr/>
    </dgm:pt>
    <dgm:pt modelId="{4623027B-6000-4A4F-9A4E-E37661383D7B}" type="pres">
      <dgm:prSet presAssocID="{93A98F99-2DCE-4287-9561-220F7960E67C}" presName="connTx" presStyleLbl="parChTrans1D2" presStyleIdx="0" presStyleCnt="4"/>
      <dgm:spPr/>
    </dgm:pt>
    <dgm:pt modelId="{E19501B6-6503-4B5E-872B-04E1D88989B9}" type="pres">
      <dgm:prSet presAssocID="{22BEB5E5-BCCE-40A7-A2DA-D585DC2C2662}" presName="node" presStyleLbl="node1" presStyleIdx="0" presStyleCnt="4">
        <dgm:presLayoutVars>
          <dgm:bulletEnabled val="1"/>
        </dgm:presLayoutVars>
      </dgm:prSet>
      <dgm:spPr/>
    </dgm:pt>
    <dgm:pt modelId="{9BF169E5-8D21-4404-B8C3-2977AE379809}" type="pres">
      <dgm:prSet presAssocID="{30BF5796-D097-4922-8DB3-BCCF19D1ED34}" presName="Name9" presStyleLbl="parChTrans1D2" presStyleIdx="1" presStyleCnt="4"/>
      <dgm:spPr/>
    </dgm:pt>
    <dgm:pt modelId="{598E09FE-2BE2-4A04-B410-CFFED0826BB0}" type="pres">
      <dgm:prSet presAssocID="{30BF5796-D097-4922-8DB3-BCCF19D1ED34}" presName="connTx" presStyleLbl="parChTrans1D2" presStyleIdx="1" presStyleCnt="4"/>
      <dgm:spPr/>
    </dgm:pt>
    <dgm:pt modelId="{247D38EC-18EF-43CB-B5F8-704DCFFAB727}" type="pres">
      <dgm:prSet presAssocID="{9FFACCFE-1F41-4241-A9FE-93AB020FE042}" presName="node" presStyleLbl="node1" presStyleIdx="1" presStyleCnt="4">
        <dgm:presLayoutVars>
          <dgm:bulletEnabled val="1"/>
        </dgm:presLayoutVars>
      </dgm:prSet>
      <dgm:spPr/>
    </dgm:pt>
    <dgm:pt modelId="{C9DB0339-9579-4732-9BE7-46BC099779EB}" type="pres">
      <dgm:prSet presAssocID="{7970655F-C7CC-4C4B-8C42-2FEF459F7A88}" presName="Name9" presStyleLbl="parChTrans1D2" presStyleIdx="2" presStyleCnt="4"/>
      <dgm:spPr/>
    </dgm:pt>
    <dgm:pt modelId="{8A056652-C5B1-41E0-B844-A011016EC979}" type="pres">
      <dgm:prSet presAssocID="{7970655F-C7CC-4C4B-8C42-2FEF459F7A88}" presName="connTx" presStyleLbl="parChTrans1D2" presStyleIdx="2" presStyleCnt="4"/>
      <dgm:spPr/>
    </dgm:pt>
    <dgm:pt modelId="{5DBF10FB-C510-4951-9F27-51D6F195DF2B}" type="pres">
      <dgm:prSet presAssocID="{5356A8C3-B8D8-499D-BC6E-F2ACFDD94949}" presName="node" presStyleLbl="node1" presStyleIdx="2" presStyleCnt="4">
        <dgm:presLayoutVars>
          <dgm:bulletEnabled val="1"/>
        </dgm:presLayoutVars>
      </dgm:prSet>
      <dgm:spPr/>
    </dgm:pt>
    <dgm:pt modelId="{56B0CCED-697A-4424-9985-F42DA596982A}" type="pres">
      <dgm:prSet presAssocID="{8BF5269E-108B-4245-846F-4A9998173A9E}" presName="Name9" presStyleLbl="parChTrans1D2" presStyleIdx="3" presStyleCnt="4"/>
      <dgm:spPr/>
    </dgm:pt>
    <dgm:pt modelId="{545F40FB-6894-4ABB-A49A-BEFACAE5EFB5}" type="pres">
      <dgm:prSet presAssocID="{8BF5269E-108B-4245-846F-4A9998173A9E}" presName="connTx" presStyleLbl="parChTrans1D2" presStyleIdx="3" presStyleCnt="4"/>
      <dgm:spPr/>
    </dgm:pt>
    <dgm:pt modelId="{BBDA315B-97BC-4AE6-8067-F703D87658BA}" type="pres">
      <dgm:prSet presAssocID="{C964E146-034E-4685-98B1-9269B776F59B}" presName="node" presStyleLbl="node1" presStyleIdx="3" presStyleCnt="4">
        <dgm:presLayoutVars>
          <dgm:bulletEnabled val="1"/>
        </dgm:presLayoutVars>
      </dgm:prSet>
      <dgm:spPr/>
    </dgm:pt>
  </dgm:ptLst>
  <dgm:cxnLst>
    <dgm:cxn modelId="{9F3FE821-0E2B-4096-B636-CF273639D3DE}" type="presOf" srcId="{E1A60B6D-E03D-4AB6-A189-FEBCB44CF9F8}" destId="{3BBCD9BE-B98F-4EA0-8F11-92F82D9443E6}" srcOrd="0" destOrd="0" presId="urn:microsoft.com/office/officeart/2005/8/layout/radial1"/>
    <dgm:cxn modelId="{06BAB222-D043-458C-B82C-7360E51D9F8E}" type="presOf" srcId="{7970655F-C7CC-4C4B-8C42-2FEF459F7A88}" destId="{C9DB0339-9579-4732-9BE7-46BC099779EB}" srcOrd="0" destOrd="0" presId="urn:microsoft.com/office/officeart/2005/8/layout/radial1"/>
    <dgm:cxn modelId="{0DFD7F29-7801-4091-9609-53BA9B8B3766}" type="presOf" srcId="{C964E146-034E-4685-98B1-9269B776F59B}" destId="{BBDA315B-97BC-4AE6-8067-F703D87658BA}" srcOrd="0" destOrd="0" presId="urn:microsoft.com/office/officeart/2005/8/layout/radial1"/>
    <dgm:cxn modelId="{E4B0CC38-37FD-4DF9-9D9F-985BEC9677AD}" type="presOf" srcId="{8BF5269E-108B-4245-846F-4A9998173A9E}" destId="{56B0CCED-697A-4424-9985-F42DA596982A}" srcOrd="0" destOrd="0" presId="urn:microsoft.com/office/officeart/2005/8/layout/radial1"/>
    <dgm:cxn modelId="{8D9FCA3F-7B54-4F3F-A23B-0D7C7BDB7DC8}" type="presOf" srcId="{9FFACCFE-1F41-4241-A9FE-93AB020FE042}" destId="{247D38EC-18EF-43CB-B5F8-704DCFFAB727}" srcOrd="0" destOrd="0" presId="urn:microsoft.com/office/officeart/2005/8/layout/radial1"/>
    <dgm:cxn modelId="{A7457E59-A301-498D-9F22-0DDF9CA029C7}" type="presOf" srcId="{22BEB5E5-BCCE-40A7-A2DA-D585DC2C2662}" destId="{E19501B6-6503-4B5E-872B-04E1D88989B9}" srcOrd="0" destOrd="0" presId="urn:microsoft.com/office/officeart/2005/8/layout/radial1"/>
    <dgm:cxn modelId="{C86F6D83-F6FC-4C5F-9E00-7F2AB95A1C82}" type="presOf" srcId="{30BF5796-D097-4922-8DB3-BCCF19D1ED34}" destId="{598E09FE-2BE2-4A04-B410-CFFED0826BB0}" srcOrd="1" destOrd="0" presId="urn:microsoft.com/office/officeart/2005/8/layout/radial1"/>
    <dgm:cxn modelId="{B10AFD83-806A-408B-ADF3-A67AD9B527FE}" type="presOf" srcId="{30BF5796-D097-4922-8DB3-BCCF19D1ED34}" destId="{9BF169E5-8D21-4404-B8C3-2977AE379809}" srcOrd="0" destOrd="0" presId="urn:microsoft.com/office/officeart/2005/8/layout/radial1"/>
    <dgm:cxn modelId="{75214984-2DF2-4C1D-A4D3-21942FBA7102}" type="presOf" srcId="{93A98F99-2DCE-4287-9561-220F7960E67C}" destId="{4623027B-6000-4A4F-9A4E-E37661383D7B}" srcOrd="1" destOrd="0" presId="urn:microsoft.com/office/officeart/2005/8/layout/radial1"/>
    <dgm:cxn modelId="{FAF83290-C8D8-4A21-BA96-899B28594944}" srcId="{E1A60B6D-E03D-4AB6-A189-FEBCB44CF9F8}" destId="{A9A484D9-7FE9-4F59-AC88-1CDCFA178A09}" srcOrd="0" destOrd="0" parTransId="{27A45CC5-DBDB-4135-9813-18E3CAC1EEB7}" sibTransId="{FC967B5E-30B1-4640-A581-FBB95D772C9C}"/>
    <dgm:cxn modelId="{5429459A-C2DB-4260-AEE9-73534356F666}" srcId="{A9A484D9-7FE9-4F59-AC88-1CDCFA178A09}" destId="{22BEB5E5-BCCE-40A7-A2DA-D585DC2C2662}" srcOrd="0" destOrd="0" parTransId="{93A98F99-2DCE-4287-9561-220F7960E67C}" sibTransId="{90E1C763-1EC1-415E-86A7-0E35306812E1}"/>
    <dgm:cxn modelId="{5ECF37A5-C5F1-4E0D-BC69-6D7F0867A3DB}" srcId="{A9A484D9-7FE9-4F59-AC88-1CDCFA178A09}" destId="{5356A8C3-B8D8-499D-BC6E-F2ACFDD94949}" srcOrd="2" destOrd="0" parTransId="{7970655F-C7CC-4C4B-8C42-2FEF459F7A88}" sibTransId="{826971B6-AD25-4569-93E7-05CE1D3E32C1}"/>
    <dgm:cxn modelId="{FB204BA7-4705-431F-B308-CB0B9A9F2792}" type="presOf" srcId="{93A98F99-2DCE-4287-9561-220F7960E67C}" destId="{35EE1CB1-8567-4431-AC91-C0DCEFCF3550}" srcOrd="0" destOrd="0" presId="urn:microsoft.com/office/officeart/2005/8/layout/radial1"/>
    <dgm:cxn modelId="{9CAB39C2-FAEA-458C-BC29-9B293762C7DD}" srcId="{A9A484D9-7FE9-4F59-AC88-1CDCFA178A09}" destId="{C964E146-034E-4685-98B1-9269B776F59B}" srcOrd="3" destOrd="0" parTransId="{8BF5269E-108B-4245-846F-4A9998173A9E}" sibTransId="{AE7F4E00-8524-430F-A263-FD586677F14F}"/>
    <dgm:cxn modelId="{EC4A46D1-61E0-4201-B103-62B975FB1F4D}" type="presOf" srcId="{7970655F-C7CC-4C4B-8C42-2FEF459F7A88}" destId="{8A056652-C5B1-41E0-B844-A011016EC979}" srcOrd="1" destOrd="0" presId="urn:microsoft.com/office/officeart/2005/8/layout/radial1"/>
    <dgm:cxn modelId="{865994D8-F06F-4D2B-9F80-917F69CDDA33}" srcId="{A9A484D9-7FE9-4F59-AC88-1CDCFA178A09}" destId="{9FFACCFE-1F41-4241-A9FE-93AB020FE042}" srcOrd="1" destOrd="0" parTransId="{30BF5796-D097-4922-8DB3-BCCF19D1ED34}" sibTransId="{2729C824-FCE0-4294-824E-0530963BA878}"/>
    <dgm:cxn modelId="{1F6100E0-E39A-4A2D-A1A9-FF578F8D2A93}" type="presOf" srcId="{5356A8C3-B8D8-499D-BC6E-F2ACFDD94949}" destId="{5DBF10FB-C510-4951-9F27-51D6F195DF2B}" srcOrd="0" destOrd="0" presId="urn:microsoft.com/office/officeart/2005/8/layout/radial1"/>
    <dgm:cxn modelId="{A0D352ED-9AB9-4CEB-8827-BBD23A283799}" type="presOf" srcId="{A9A484D9-7FE9-4F59-AC88-1CDCFA178A09}" destId="{F85BAD06-1E24-4451-B110-3DF140052758}" srcOrd="0" destOrd="0" presId="urn:microsoft.com/office/officeart/2005/8/layout/radial1"/>
    <dgm:cxn modelId="{B63E9EFB-98B0-4F80-811B-E10808A6091B}" type="presOf" srcId="{8BF5269E-108B-4245-846F-4A9998173A9E}" destId="{545F40FB-6894-4ABB-A49A-BEFACAE5EFB5}" srcOrd="1" destOrd="0" presId="urn:microsoft.com/office/officeart/2005/8/layout/radial1"/>
    <dgm:cxn modelId="{A717EF93-77DC-4205-9C4E-34F9DEEBE2C8}" type="presParOf" srcId="{3BBCD9BE-B98F-4EA0-8F11-92F82D9443E6}" destId="{F85BAD06-1E24-4451-B110-3DF140052758}" srcOrd="0" destOrd="0" presId="urn:microsoft.com/office/officeart/2005/8/layout/radial1"/>
    <dgm:cxn modelId="{6A972A8E-0634-49E4-B62F-BACF41A51AB9}" type="presParOf" srcId="{3BBCD9BE-B98F-4EA0-8F11-92F82D9443E6}" destId="{35EE1CB1-8567-4431-AC91-C0DCEFCF3550}" srcOrd="1" destOrd="0" presId="urn:microsoft.com/office/officeart/2005/8/layout/radial1"/>
    <dgm:cxn modelId="{C8EE0634-8E0F-4F5A-A702-0059CB72385F}" type="presParOf" srcId="{35EE1CB1-8567-4431-AC91-C0DCEFCF3550}" destId="{4623027B-6000-4A4F-9A4E-E37661383D7B}" srcOrd="0" destOrd="0" presId="urn:microsoft.com/office/officeart/2005/8/layout/radial1"/>
    <dgm:cxn modelId="{AB449624-0AA6-4960-9BAF-BF988EE999F9}" type="presParOf" srcId="{3BBCD9BE-B98F-4EA0-8F11-92F82D9443E6}" destId="{E19501B6-6503-4B5E-872B-04E1D88989B9}" srcOrd="2" destOrd="0" presId="urn:microsoft.com/office/officeart/2005/8/layout/radial1"/>
    <dgm:cxn modelId="{22B26112-6484-4EE6-A411-FE489261EA19}" type="presParOf" srcId="{3BBCD9BE-B98F-4EA0-8F11-92F82D9443E6}" destId="{9BF169E5-8D21-4404-B8C3-2977AE379809}" srcOrd="3" destOrd="0" presId="urn:microsoft.com/office/officeart/2005/8/layout/radial1"/>
    <dgm:cxn modelId="{313DBB5F-B79C-4558-95CB-A0FFB4997860}" type="presParOf" srcId="{9BF169E5-8D21-4404-B8C3-2977AE379809}" destId="{598E09FE-2BE2-4A04-B410-CFFED0826BB0}" srcOrd="0" destOrd="0" presId="urn:microsoft.com/office/officeart/2005/8/layout/radial1"/>
    <dgm:cxn modelId="{DCD5C695-EE9C-49FF-8CD5-0A858C3886BC}" type="presParOf" srcId="{3BBCD9BE-B98F-4EA0-8F11-92F82D9443E6}" destId="{247D38EC-18EF-43CB-B5F8-704DCFFAB727}" srcOrd="4" destOrd="0" presId="urn:microsoft.com/office/officeart/2005/8/layout/radial1"/>
    <dgm:cxn modelId="{F5F83400-208A-4203-A890-3E2E834FFD6F}" type="presParOf" srcId="{3BBCD9BE-B98F-4EA0-8F11-92F82D9443E6}" destId="{C9DB0339-9579-4732-9BE7-46BC099779EB}" srcOrd="5" destOrd="0" presId="urn:microsoft.com/office/officeart/2005/8/layout/radial1"/>
    <dgm:cxn modelId="{012646C3-E696-48FA-8C6E-B8F8EC24C72E}" type="presParOf" srcId="{C9DB0339-9579-4732-9BE7-46BC099779EB}" destId="{8A056652-C5B1-41E0-B844-A011016EC979}" srcOrd="0" destOrd="0" presId="urn:microsoft.com/office/officeart/2005/8/layout/radial1"/>
    <dgm:cxn modelId="{91767133-B42F-41FC-9065-E1418B03B4DC}" type="presParOf" srcId="{3BBCD9BE-B98F-4EA0-8F11-92F82D9443E6}" destId="{5DBF10FB-C510-4951-9F27-51D6F195DF2B}" srcOrd="6" destOrd="0" presId="urn:microsoft.com/office/officeart/2005/8/layout/radial1"/>
    <dgm:cxn modelId="{F22350B0-68A3-4E33-9AF9-631958325058}" type="presParOf" srcId="{3BBCD9BE-B98F-4EA0-8F11-92F82D9443E6}" destId="{56B0CCED-697A-4424-9985-F42DA596982A}" srcOrd="7" destOrd="0" presId="urn:microsoft.com/office/officeart/2005/8/layout/radial1"/>
    <dgm:cxn modelId="{E8939983-F7C7-4862-8BE3-26B7AE0D75A5}" type="presParOf" srcId="{56B0CCED-697A-4424-9985-F42DA596982A}" destId="{545F40FB-6894-4ABB-A49A-BEFACAE5EFB5}" srcOrd="0" destOrd="0" presId="urn:microsoft.com/office/officeart/2005/8/layout/radial1"/>
    <dgm:cxn modelId="{2939212F-A90B-4664-8DCD-DD8ABB169380}" type="presParOf" srcId="{3BBCD9BE-B98F-4EA0-8F11-92F82D9443E6}" destId="{BBDA315B-97BC-4AE6-8067-F703D87658B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8A9DF-1397-4D1F-8CEA-24EDCFE0364E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931936-7E25-420C-AE05-F6D8560F189A}">
      <dgm:prSet phldrT="[טקסט]"/>
      <dgm:spPr/>
      <dgm:t>
        <a:bodyPr/>
        <a:lstStyle/>
        <a:p>
          <a:r>
            <a:rPr lang="he-IL" dirty="0"/>
            <a:t>למי מדווחים?</a:t>
          </a:r>
          <a:endParaRPr lang="en-US" dirty="0"/>
        </a:p>
      </dgm:t>
    </dgm:pt>
    <dgm:pt modelId="{EC45F037-187A-4727-85DC-188E91649C50}" type="parTrans" cxnId="{3740123B-7EA1-44AC-A312-C34F57D21E06}">
      <dgm:prSet/>
      <dgm:spPr/>
      <dgm:t>
        <a:bodyPr/>
        <a:lstStyle/>
        <a:p>
          <a:endParaRPr lang="en-US"/>
        </a:p>
      </dgm:t>
    </dgm:pt>
    <dgm:pt modelId="{9D7BB447-C132-46EC-B3BF-ECEA5250DA17}" type="sibTrans" cxnId="{3740123B-7EA1-44AC-A312-C34F57D21E06}">
      <dgm:prSet/>
      <dgm:spPr/>
      <dgm:t>
        <a:bodyPr/>
        <a:lstStyle/>
        <a:p>
          <a:endParaRPr lang="en-US"/>
        </a:p>
      </dgm:t>
    </dgm:pt>
    <dgm:pt modelId="{644544CC-ACB0-4E40-8783-C0E39CF97648}">
      <dgm:prSet phldrT="[טקסט]"/>
      <dgm:spPr/>
      <dgm:t>
        <a:bodyPr/>
        <a:lstStyle/>
        <a:p>
          <a:r>
            <a:rPr lang="he-IL" dirty="0"/>
            <a:t>לאיש הקשר בביה"ס</a:t>
          </a:r>
          <a:endParaRPr lang="en-US" dirty="0"/>
        </a:p>
      </dgm:t>
    </dgm:pt>
    <dgm:pt modelId="{1FE22FBD-C9F6-4CD5-8ECB-02EB970843E2}" type="parTrans" cxnId="{6A10FAF1-CABE-4639-AD08-EBC4ACE179D0}">
      <dgm:prSet/>
      <dgm:spPr/>
      <dgm:t>
        <a:bodyPr/>
        <a:lstStyle/>
        <a:p>
          <a:endParaRPr lang="en-US"/>
        </a:p>
      </dgm:t>
    </dgm:pt>
    <dgm:pt modelId="{B95AF20A-5931-4D03-A1F7-1C7948B65FD6}" type="sibTrans" cxnId="{6A10FAF1-CABE-4639-AD08-EBC4ACE179D0}">
      <dgm:prSet/>
      <dgm:spPr/>
      <dgm:t>
        <a:bodyPr/>
        <a:lstStyle/>
        <a:p>
          <a:endParaRPr lang="en-US"/>
        </a:p>
      </dgm:t>
    </dgm:pt>
    <dgm:pt modelId="{476F1767-5095-40C8-A677-E7BB3942DC2F}">
      <dgm:prSet phldrT="[טקסט]"/>
      <dgm:spPr/>
      <dgm:t>
        <a:bodyPr/>
        <a:lstStyle/>
        <a:p>
          <a:r>
            <a:rPr lang="he-IL" dirty="0"/>
            <a:t>לרכז צהלה</a:t>
          </a:r>
          <a:endParaRPr lang="en-US" dirty="0"/>
        </a:p>
      </dgm:t>
    </dgm:pt>
    <dgm:pt modelId="{468143E9-60A3-4A1D-A7D0-DF3CD2657CE9}" type="parTrans" cxnId="{85277EFE-0010-40F7-99E9-DFB8FA3A80D9}">
      <dgm:prSet/>
      <dgm:spPr/>
      <dgm:t>
        <a:bodyPr/>
        <a:lstStyle/>
        <a:p>
          <a:endParaRPr lang="en-US"/>
        </a:p>
      </dgm:t>
    </dgm:pt>
    <dgm:pt modelId="{6404E8A8-7F9B-4E67-B250-51EAC91C05BD}" type="sibTrans" cxnId="{85277EFE-0010-40F7-99E9-DFB8FA3A80D9}">
      <dgm:prSet/>
      <dgm:spPr/>
      <dgm:t>
        <a:bodyPr/>
        <a:lstStyle/>
        <a:p>
          <a:endParaRPr lang="en-US"/>
        </a:p>
      </dgm:t>
    </dgm:pt>
    <dgm:pt modelId="{8E5A2679-97A2-47A8-9240-AFE02145A85D}">
      <dgm:prSet phldrT="[טקסט]"/>
      <dgm:spPr/>
      <dgm:t>
        <a:bodyPr/>
        <a:lstStyle/>
        <a:p>
          <a:r>
            <a:rPr lang="he-IL" dirty="0"/>
            <a:t>להנהלת צהלה (גל, ניר)</a:t>
          </a:r>
          <a:endParaRPr lang="en-US" dirty="0"/>
        </a:p>
      </dgm:t>
    </dgm:pt>
    <dgm:pt modelId="{7DAC7A25-F713-447A-B253-7A2EE1F1AE9D}" type="parTrans" cxnId="{82D9405B-E1FD-4E90-BB47-2CDD56E53F57}">
      <dgm:prSet/>
      <dgm:spPr/>
      <dgm:t>
        <a:bodyPr/>
        <a:lstStyle/>
        <a:p>
          <a:endParaRPr lang="en-US"/>
        </a:p>
      </dgm:t>
    </dgm:pt>
    <dgm:pt modelId="{BD13C057-7F0C-4882-810D-8CDC93BD4A03}" type="sibTrans" cxnId="{82D9405B-E1FD-4E90-BB47-2CDD56E53F57}">
      <dgm:prSet/>
      <dgm:spPr/>
      <dgm:t>
        <a:bodyPr/>
        <a:lstStyle/>
        <a:p>
          <a:endParaRPr lang="en-US"/>
        </a:p>
      </dgm:t>
    </dgm:pt>
    <dgm:pt modelId="{5AD4431E-FFA5-4BCE-8723-9D3F22AA1734}">
      <dgm:prSet phldrT="[טקסט]"/>
      <dgm:spPr/>
      <dgm:t>
        <a:bodyPr/>
        <a:lstStyle/>
        <a:p>
          <a:r>
            <a:rPr lang="he-IL" dirty="0" err="1"/>
            <a:t>במיקרים</a:t>
          </a:r>
          <a:r>
            <a:rPr lang="he-IL" dirty="0"/>
            <a:t> קיצוניים-למשטרה</a:t>
          </a:r>
          <a:endParaRPr lang="en-US" dirty="0"/>
        </a:p>
      </dgm:t>
    </dgm:pt>
    <dgm:pt modelId="{CAD8373F-6C9A-4D29-9911-51F12CF08FE3}" type="parTrans" cxnId="{E8B63A30-A63D-4819-9225-AD6D593209F6}">
      <dgm:prSet/>
      <dgm:spPr/>
      <dgm:t>
        <a:bodyPr/>
        <a:lstStyle/>
        <a:p>
          <a:endParaRPr lang="en-US"/>
        </a:p>
      </dgm:t>
    </dgm:pt>
    <dgm:pt modelId="{30C24ECE-893C-4AFC-A647-396D0B2B8407}" type="sibTrans" cxnId="{E8B63A30-A63D-4819-9225-AD6D593209F6}">
      <dgm:prSet/>
      <dgm:spPr/>
      <dgm:t>
        <a:bodyPr/>
        <a:lstStyle/>
        <a:p>
          <a:endParaRPr lang="en-US"/>
        </a:p>
      </dgm:t>
    </dgm:pt>
    <dgm:pt modelId="{188567D8-E299-4F4C-81E6-8CB5A65A0457}" type="pres">
      <dgm:prSet presAssocID="{90A8A9DF-1397-4D1F-8CEA-24EDCFE0364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D503FD4-8921-4F42-A946-3602E4E4D15D}" type="pres">
      <dgm:prSet presAssocID="{64931936-7E25-420C-AE05-F6D8560F189A}" presName="singleCycle" presStyleCnt="0"/>
      <dgm:spPr/>
    </dgm:pt>
    <dgm:pt modelId="{8761BD54-5B55-4041-9912-BE49D582095B}" type="pres">
      <dgm:prSet presAssocID="{64931936-7E25-420C-AE05-F6D8560F189A}" presName="singleCenter" presStyleLbl="node1" presStyleIdx="0" presStyleCnt="5">
        <dgm:presLayoutVars>
          <dgm:chMax val="7"/>
          <dgm:chPref val="7"/>
        </dgm:presLayoutVars>
      </dgm:prSet>
      <dgm:spPr/>
    </dgm:pt>
    <dgm:pt modelId="{7EDA94D9-7E55-4379-A97B-8DA6D3A199EE}" type="pres">
      <dgm:prSet presAssocID="{1FE22FBD-C9F6-4CD5-8ECB-02EB970843E2}" presName="Name56" presStyleLbl="parChTrans1D2" presStyleIdx="0" presStyleCnt="4"/>
      <dgm:spPr/>
    </dgm:pt>
    <dgm:pt modelId="{DA0907C5-DBDB-4ACF-8F58-AE35FC239357}" type="pres">
      <dgm:prSet presAssocID="{644544CC-ACB0-4E40-8783-C0E39CF97648}" presName="text0" presStyleLbl="node1" presStyleIdx="1" presStyleCnt="5">
        <dgm:presLayoutVars>
          <dgm:bulletEnabled val="1"/>
        </dgm:presLayoutVars>
      </dgm:prSet>
      <dgm:spPr/>
    </dgm:pt>
    <dgm:pt modelId="{1BEE4AA7-4E18-4857-92D8-19AB83D95CE6}" type="pres">
      <dgm:prSet presAssocID="{468143E9-60A3-4A1D-A7D0-DF3CD2657CE9}" presName="Name56" presStyleLbl="parChTrans1D2" presStyleIdx="1" presStyleCnt="4"/>
      <dgm:spPr/>
    </dgm:pt>
    <dgm:pt modelId="{660B4243-EE9E-46F0-AC9A-49AD618677BF}" type="pres">
      <dgm:prSet presAssocID="{476F1767-5095-40C8-A677-E7BB3942DC2F}" presName="text0" presStyleLbl="node1" presStyleIdx="2" presStyleCnt="5">
        <dgm:presLayoutVars>
          <dgm:bulletEnabled val="1"/>
        </dgm:presLayoutVars>
      </dgm:prSet>
      <dgm:spPr/>
    </dgm:pt>
    <dgm:pt modelId="{BB355271-12F1-4416-84CC-C54A5BC82E47}" type="pres">
      <dgm:prSet presAssocID="{7DAC7A25-F713-447A-B253-7A2EE1F1AE9D}" presName="Name56" presStyleLbl="parChTrans1D2" presStyleIdx="2" presStyleCnt="4"/>
      <dgm:spPr/>
    </dgm:pt>
    <dgm:pt modelId="{97A49E29-B021-4F54-821F-89559346EF5C}" type="pres">
      <dgm:prSet presAssocID="{8E5A2679-97A2-47A8-9240-AFE02145A85D}" presName="text0" presStyleLbl="node1" presStyleIdx="3" presStyleCnt="5">
        <dgm:presLayoutVars>
          <dgm:bulletEnabled val="1"/>
        </dgm:presLayoutVars>
      </dgm:prSet>
      <dgm:spPr/>
    </dgm:pt>
    <dgm:pt modelId="{3E64F348-C206-48F8-83DD-20FD40368BCD}" type="pres">
      <dgm:prSet presAssocID="{CAD8373F-6C9A-4D29-9911-51F12CF08FE3}" presName="Name56" presStyleLbl="parChTrans1D2" presStyleIdx="3" presStyleCnt="4"/>
      <dgm:spPr/>
    </dgm:pt>
    <dgm:pt modelId="{26F1BB5E-22CA-4A04-973C-9CBCBE43A6D6}" type="pres">
      <dgm:prSet presAssocID="{5AD4431E-FFA5-4BCE-8723-9D3F22AA1734}" presName="text0" presStyleLbl="node1" presStyleIdx="4" presStyleCnt="5">
        <dgm:presLayoutVars>
          <dgm:bulletEnabled val="1"/>
        </dgm:presLayoutVars>
      </dgm:prSet>
      <dgm:spPr/>
    </dgm:pt>
  </dgm:ptLst>
  <dgm:cxnLst>
    <dgm:cxn modelId="{CCC88A1F-1B5F-4622-8DB9-40C472850D3A}" type="presOf" srcId="{64931936-7E25-420C-AE05-F6D8560F189A}" destId="{8761BD54-5B55-4041-9912-BE49D582095B}" srcOrd="0" destOrd="0" presId="urn:microsoft.com/office/officeart/2008/layout/RadialCluster"/>
    <dgm:cxn modelId="{E7FE202A-FF79-4E51-8D45-AB01D5589A57}" type="presOf" srcId="{476F1767-5095-40C8-A677-E7BB3942DC2F}" destId="{660B4243-EE9E-46F0-AC9A-49AD618677BF}" srcOrd="0" destOrd="0" presId="urn:microsoft.com/office/officeart/2008/layout/RadialCluster"/>
    <dgm:cxn modelId="{8A309C2A-F0BA-4DF2-96DB-86D072D983A6}" type="presOf" srcId="{90A8A9DF-1397-4D1F-8CEA-24EDCFE0364E}" destId="{188567D8-E299-4F4C-81E6-8CB5A65A0457}" srcOrd="0" destOrd="0" presId="urn:microsoft.com/office/officeart/2008/layout/RadialCluster"/>
    <dgm:cxn modelId="{E8B63A30-A63D-4819-9225-AD6D593209F6}" srcId="{64931936-7E25-420C-AE05-F6D8560F189A}" destId="{5AD4431E-FFA5-4BCE-8723-9D3F22AA1734}" srcOrd="3" destOrd="0" parTransId="{CAD8373F-6C9A-4D29-9911-51F12CF08FE3}" sibTransId="{30C24ECE-893C-4AFC-A647-396D0B2B8407}"/>
    <dgm:cxn modelId="{67E4BC30-C23C-46D4-B275-793318E4A3CA}" type="presOf" srcId="{468143E9-60A3-4A1D-A7D0-DF3CD2657CE9}" destId="{1BEE4AA7-4E18-4857-92D8-19AB83D95CE6}" srcOrd="0" destOrd="0" presId="urn:microsoft.com/office/officeart/2008/layout/RadialCluster"/>
    <dgm:cxn modelId="{3740123B-7EA1-44AC-A312-C34F57D21E06}" srcId="{90A8A9DF-1397-4D1F-8CEA-24EDCFE0364E}" destId="{64931936-7E25-420C-AE05-F6D8560F189A}" srcOrd="0" destOrd="0" parTransId="{EC45F037-187A-4727-85DC-188E91649C50}" sibTransId="{9D7BB447-C132-46EC-B3BF-ECEA5250DA17}"/>
    <dgm:cxn modelId="{2561BF40-5515-42AC-BF74-52BC8EC17DAD}" type="presOf" srcId="{7DAC7A25-F713-447A-B253-7A2EE1F1AE9D}" destId="{BB355271-12F1-4416-84CC-C54A5BC82E47}" srcOrd="0" destOrd="0" presId="urn:microsoft.com/office/officeart/2008/layout/RadialCluster"/>
    <dgm:cxn modelId="{82D9405B-E1FD-4E90-BB47-2CDD56E53F57}" srcId="{64931936-7E25-420C-AE05-F6D8560F189A}" destId="{8E5A2679-97A2-47A8-9240-AFE02145A85D}" srcOrd="2" destOrd="0" parTransId="{7DAC7A25-F713-447A-B253-7A2EE1F1AE9D}" sibTransId="{BD13C057-7F0C-4882-810D-8CDC93BD4A03}"/>
    <dgm:cxn modelId="{953BDA4F-3A71-4FDE-96DB-3E1584645243}" type="presOf" srcId="{5AD4431E-FFA5-4BCE-8723-9D3F22AA1734}" destId="{26F1BB5E-22CA-4A04-973C-9CBCBE43A6D6}" srcOrd="0" destOrd="0" presId="urn:microsoft.com/office/officeart/2008/layout/RadialCluster"/>
    <dgm:cxn modelId="{A9F35D50-56FE-4152-999D-E287281F047B}" type="presOf" srcId="{8E5A2679-97A2-47A8-9240-AFE02145A85D}" destId="{97A49E29-B021-4F54-821F-89559346EF5C}" srcOrd="0" destOrd="0" presId="urn:microsoft.com/office/officeart/2008/layout/RadialCluster"/>
    <dgm:cxn modelId="{4DE19485-C5CA-4629-939F-CD91507E3953}" type="presOf" srcId="{CAD8373F-6C9A-4D29-9911-51F12CF08FE3}" destId="{3E64F348-C206-48F8-83DD-20FD40368BCD}" srcOrd="0" destOrd="0" presId="urn:microsoft.com/office/officeart/2008/layout/RadialCluster"/>
    <dgm:cxn modelId="{6942AE9C-5217-44F7-9FEC-968BD725CFB7}" type="presOf" srcId="{1FE22FBD-C9F6-4CD5-8ECB-02EB970843E2}" destId="{7EDA94D9-7E55-4379-A97B-8DA6D3A199EE}" srcOrd="0" destOrd="0" presId="urn:microsoft.com/office/officeart/2008/layout/RadialCluster"/>
    <dgm:cxn modelId="{468B71CA-7298-4E98-A217-0CE72DC567C5}" type="presOf" srcId="{644544CC-ACB0-4E40-8783-C0E39CF97648}" destId="{DA0907C5-DBDB-4ACF-8F58-AE35FC239357}" srcOrd="0" destOrd="0" presId="urn:microsoft.com/office/officeart/2008/layout/RadialCluster"/>
    <dgm:cxn modelId="{6A10FAF1-CABE-4639-AD08-EBC4ACE179D0}" srcId="{64931936-7E25-420C-AE05-F6D8560F189A}" destId="{644544CC-ACB0-4E40-8783-C0E39CF97648}" srcOrd="0" destOrd="0" parTransId="{1FE22FBD-C9F6-4CD5-8ECB-02EB970843E2}" sibTransId="{B95AF20A-5931-4D03-A1F7-1C7948B65FD6}"/>
    <dgm:cxn modelId="{85277EFE-0010-40F7-99E9-DFB8FA3A80D9}" srcId="{64931936-7E25-420C-AE05-F6D8560F189A}" destId="{476F1767-5095-40C8-A677-E7BB3942DC2F}" srcOrd="1" destOrd="0" parTransId="{468143E9-60A3-4A1D-A7D0-DF3CD2657CE9}" sibTransId="{6404E8A8-7F9B-4E67-B250-51EAC91C05BD}"/>
    <dgm:cxn modelId="{8646A619-1285-4A14-ADB9-71A0C50B3078}" type="presParOf" srcId="{188567D8-E299-4F4C-81E6-8CB5A65A0457}" destId="{4D503FD4-8921-4F42-A946-3602E4E4D15D}" srcOrd="0" destOrd="0" presId="urn:microsoft.com/office/officeart/2008/layout/RadialCluster"/>
    <dgm:cxn modelId="{31EB6D39-491C-4CA9-8333-1A50574D0787}" type="presParOf" srcId="{4D503FD4-8921-4F42-A946-3602E4E4D15D}" destId="{8761BD54-5B55-4041-9912-BE49D582095B}" srcOrd="0" destOrd="0" presId="urn:microsoft.com/office/officeart/2008/layout/RadialCluster"/>
    <dgm:cxn modelId="{D4503DB4-D8DE-414C-827F-C8EB71A6466B}" type="presParOf" srcId="{4D503FD4-8921-4F42-A946-3602E4E4D15D}" destId="{7EDA94D9-7E55-4379-A97B-8DA6D3A199EE}" srcOrd="1" destOrd="0" presId="urn:microsoft.com/office/officeart/2008/layout/RadialCluster"/>
    <dgm:cxn modelId="{71FD8334-88B8-4847-90C3-0B234AAFBC50}" type="presParOf" srcId="{4D503FD4-8921-4F42-A946-3602E4E4D15D}" destId="{DA0907C5-DBDB-4ACF-8F58-AE35FC239357}" srcOrd="2" destOrd="0" presId="urn:microsoft.com/office/officeart/2008/layout/RadialCluster"/>
    <dgm:cxn modelId="{575DA5FD-6C40-48D4-A7E0-EDACC984DDD4}" type="presParOf" srcId="{4D503FD4-8921-4F42-A946-3602E4E4D15D}" destId="{1BEE4AA7-4E18-4857-92D8-19AB83D95CE6}" srcOrd="3" destOrd="0" presId="urn:microsoft.com/office/officeart/2008/layout/RadialCluster"/>
    <dgm:cxn modelId="{A8415A7A-1C92-4BCD-801E-7EC0305FD014}" type="presParOf" srcId="{4D503FD4-8921-4F42-A946-3602E4E4D15D}" destId="{660B4243-EE9E-46F0-AC9A-49AD618677BF}" srcOrd="4" destOrd="0" presId="urn:microsoft.com/office/officeart/2008/layout/RadialCluster"/>
    <dgm:cxn modelId="{21910682-7B17-40CF-98C6-90062CDD5706}" type="presParOf" srcId="{4D503FD4-8921-4F42-A946-3602E4E4D15D}" destId="{BB355271-12F1-4416-84CC-C54A5BC82E47}" srcOrd="5" destOrd="0" presId="urn:microsoft.com/office/officeart/2008/layout/RadialCluster"/>
    <dgm:cxn modelId="{36DACC76-F13A-40C9-B412-6087D4C23432}" type="presParOf" srcId="{4D503FD4-8921-4F42-A946-3602E4E4D15D}" destId="{97A49E29-B021-4F54-821F-89559346EF5C}" srcOrd="6" destOrd="0" presId="urn:microsoft.com/office/officeart/2008/layout/RadialCluster"/>
    <dgm:cxn modelId="{C07FD40F-6046-4E28-B6B3-1A3D45301F6A}" type="presParOf" srcId="{4D503FD4-8921-4F42-A946-3602E4E4D15D}" destId="{3E64F348-C206-48F8-83DD-20FD40368BCD}" srcOrd="7" destOrd="0" presId="urn:microsoft.com/office/officeart/2008/layout/RadialCluster"/>
    <dgm:cxn modelId="{474842C6-F407-419B-BF6E-53572D3908FF}" type="presParOf" srcId="{4D503FD4-8921-4F42-A946-3602E4E4D15D}" destId="{26F1BB5E-22CA-4A04-973C-9CBCBE43A6D6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BAD06-1E24-4451-B110-3DF140052758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800" kern="1200" dirty="0"/>
            <a:t>דווח</a:t>
          </a:r>
          <a:endParaRPr lang="en-US" sz="4800" kern="1200" dirty="0"/>
        </a:p>
      </dsp:txBody>
      <dsp:txXfrm>
        <a:off x="3536355" y="2181688"/>
        <a:ext cx="1055289" cy="1055289"/>
      </dsp:txXfrm>
    </dsp:sp>
    <dsp:sp modelId="{35EE1CB1-8567-4431-AC91-C0DCEFCF3550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52718" y="1726216"/>
        <a:ext cx="22563" cy="22563"/>
      </dsp:txXfrm>
    </dsp:sp>
    <dsp:sp modelId="{E19501B6-6503-4B5E-872B-04E1D88989B9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התעללות פיסית או מינית</a:t>
          </a:r>
          <a:endParaRPr lang="en-US" sz="2200" kern="1200" dirty="0"/>
        </a:p>
      </dsp:txBody>
      <dsp:txXfrm>
        <a:off x="3536355" y="238017"/>
        <a:ext cx="1055289" cy="1055289"/>
      </dsp:txXfrm>
    </dsp:sp>
    <dsp:sp modelId="{9BF169E5-8D21-4404-B8C3-2977AE379809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24554" y="2698051"/>
        <a:ext cx="22563" cy="22563"/>
      </dsp:txXfrm>
    </dsp:sp>
    <dsp:sp modelId="{247D38EC-18EF-43CB-B5F8-704DCFFAB727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התנהגות אלימה</a:t>
          </a:r>
          <a:endParaRPr lang="en-US" sz="2200" kern="1200" dirty="0"/>
        </a:p>
      </dsp:txBody>
      <dsp:txXfrm>
        <a:off x="5480027" y="2181688"/>
        <a:ext cx="1055289" cy="1055289"/>
      </dsp:txXfrm>
    </dsp:sp>
    <dsp:sp modelId="{C9DB0339-9579-4732-9BE7-46BC099779EB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52718" y="3669887"/>
        <a:ext cx="22563" cy="22563"/>
      </dsp:txXfrm>
    </dsp:sp>
    <dsp:sp modelId="{5DBF10FB-C510-4951-9F27-51D6F195DF2B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הזנחה</a:t>
          </a:r>
          <a:endParaRPr lang="en-US" sz="2200" kern="1200" dirty="0"/>
        </a:p>
      </dsp:txBody>
      <dsp:txXfrm>
        <a:off x="3536355" y="4125360"/>
        <a:ext cx="1055289" cy="1055289"/>
      </dsp:txXfrm>
    </dsp:sp>
    <dsp:sp modelId="{56B0CCED-697A-4424-9985-F42DA596982A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80882" y="2698051"/>
        <a:ext cx="22563" cy="22563"/>
      </dsp:txXfrm>
    </dsp:sp>
    <dsp:sp modelId="{BBDA315B-97BC-4AE6-8067-F703D87658BA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>
              <a:solidFill>
                <a:srgbClr val="FF0000"/>
              </a:solidFill>
            </a:rPr>
            <a:t>כל נורה אדומה !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1592683" y="2181688"/>
        <a:ext cx="1055289" cy="1055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1BD54-5B55-4041-9912-BE49D582095B}">
      <dsp:nvSpPr>
        <dsp:cNvPr id="0" name=""/>
        <dsp:cNvSpPr/>
      </dsp:nvSpPr>
      <dsp:spPr>
        <a:xfrm>
          <a:off x="3554159" y="2112493"/>
          <a:ext cx="1810709" cy="18107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/>
            <a:t>למי מדווחים?</a:t>
          </a:r>
          <a:endParaRPr lang="en-US" sz="3200" kern="1200" dirty="0"/>
        </a:p>
      </dsp:txBody>
      <dsp:txXfrm>
        <a:off x="3642551" y="2200885"/>
        <a:ext cx="1633925" cy="1633925"/>
      </dsp:txXfrm>
    </dsp:sp>
    <dsp:sp modelId="{7EDA94D9-7E55-4379-A97B-8DA6D3A199EE}">
      <dsp:nvSpPr>
        <dsp:cNvPr id="0" name=""/>
        <dsp:cNvSpPr/>
      </dsp:nvSpPr>
      <dsp:spPr>
        <a:xfrm rot="16200000">
          <a:off x="4010114" y="1663093"/>
          <a:ext cx="8988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8800" y="0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907C5-DBDB-4ACF-8F58-AE35FC239357}">
      <dsp:nvSpPr>
        <dsp:cNvPr id="0" name=""/>
        <dsp:cNvSpPr/>
      </dsp:nvSpPr>
      <dsp:spPr>
        <a:xfrm>
          <a:off x="3852926" y="518"/>
          <a:ext cx="1213175" cy="12131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לאיש הקשר בביה"ס</a:t>
          </a:r>
          <a:endParaRPr lang="en-US" sz="2400" kern="1200" dirty="0"/>
        </a:p>
      </dsp:txBody>
      <dsp:txXfrm>
        <a:off x="3912148" y="59740"/>
        <a:ext cx="1094731" cy="1094731"/>
      </dsp:txXfrm>
    </dsp:sp>
    <dsp:sp modelId="{1BEE4AA7-4E18-4857-92D8-19AB83D95CE6}">
      <dsp:nvSpPr>
        <dsp:cNvPr id="0" name=""/>
        <dsp:cNvSpPr/>
      </dsp:nvSpPr>
      <dsp:spPr>
        <a:xfrm>
          <a:off x="5364869" y="3017848"/>
          <a:ext cx="8988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8800" y="0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B4243-EE9E-46F0-AC9A-49AD618677BF}">
      <dsp:nvSpPr>
        <dsp:cNvPr id="0" name=""/>
        <dsp:cNvSpPr/>
      </dsp:nvSpPr>
      <dsp:spPr>
        <a:xfrm>
          <a:off x="6263669" y="2411260"/>
          <a:ext cx="1213175" cy="12131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kern="1200" dirty="0"/>
            <a:t>לרכז צהלה</a:t>
          </a:r>
          <a:endParaRPr lang="en-US" sz="3300" kern="1200" dirty="0"/>
        </a:p>
      </dsp:txBody>
      <dsp:txXfrm>
        <a:off x="6322891" y="2470482"/>
        <a:ext cx="1094731" cy="1094731"/>
      </dsp:txXfrm>
    </dsp:sp>
    <dsp:sp modelId="{BB355271-12F1-4416-84CC-C54A5BC82E47}">
      <dsp:nvSpPr>
        <dsp:cNvPr id="0" name=""/>
        <dsp:cNvSpPr/>
      </dsp:nvSpPr>
      <dsp:spPr>
        <a:xfrm rot="5400000">
          <a:off x="4010114" y="4372603"/>
          <a:ext cx="8988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8800" y="0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49E29-B021-4F54-821F-89559346EF5C}">
      <dsp:nvSpPr>
        <dsp:cNvPr id="0" name=""/>
        <dsp:cNvSpPr/>
      </dsp:nvSpPr>
      <dsp:spPr>
        <a:xfrm>
          <a:off x="3852926" y="4822003"/>
          <a:ext cx="1213175" cy="1213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להנהלת צהלה (גל, ניר)</a:t>
          </a:r>
          <a:endParaRPr lang="en-US" sz="2300" kern="1200" dirty="0"/>
        </a:p>
      </dsp:txBody>
      <dsp:txXfrm>
        <a:off x="3912148" y="4881225"/>
        <a:ext cx="1094731" cy="1094731"/>
      </dsp:txXfrm>
    </dsp:sp>
    <dsp:sp modelId="{3E64F348-C206-48F8-83DD-20FD40368BCD}">
      <dsp:nvSpPr>
        <dsp:cNvPr id="0" name=""/>
        <dsp:cNvSpPr/>
      </dsp:nvSpPr>
      <dsp:spPr>
        <a:xfrm rot="10800000">
          <a:off x="2655359" y="3017848"/>
          <a:ext cx="8988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8800" y="0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1BB5E-22CA-4A04-973C-9CBCBE43A6D6}">
      <dsp:nvSpPr>
        <dsp:cNvPr id="0" name=""/>
        <dsp:cNvSpPr/>
      </dsp:nvSpPr>
      <dsp:spPr>
        <a:xfrm>
          <a:off x="1442184" y="2411260"/>
          <a:ext cx="1213175" cy="12131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 err="1"/>
            <a:t>במיקרים</a:t>
          </a:r>
          <a:r>
            <a:rPr lang="he-IL" sz="2200" kern="1200" dirty="0"/>
            <a:t> קיצוניים-למשטרה</a:t>
          </a:r>
          <a:endParaRPr lang="en-US" sz="2200" kern="1200" dirty="0"/>
        </a:p>
      </dsp:txBody>
      <dsp:txXfrm>
        <a:off x="1501406" y="2470482"/>
        <a:ext cx="1094731" cy="1094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27C4141A-045B-41B6-9D67-766569A9C3AE}" type="datetime1">
              <a:rPr lang="he-IL" smtClean="0"/>
              <a:t>ט"ז/אדר/תשפ"א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975D426-A9DD-4244-A2CE-1FB6623742C7}" type="slidenum">
              <a:rPr lang="en-US" smtClean="0"/>
              <a:pPr algn="l" rtl="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fld id="{8EB3E2D3-D4BD-4C4F-A71C-51A5A45C804F}" type="datetime1">
              <a:rPr lang="he-IL" smtClean="0"/>
              <a:t>ט"ז/אדר/תשפ"א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"/>
              <a:t>לחץ כדי לערוך סגנונות טקסט של תבנית בסיס</a:t>
            </a:r>
          </a:p>
          <a:p>
            <a:pPr lvl="1" rtl="1"/>
            <a:r>
              <a:rPr lang="he"/>
              <a:t>רמה שניה</a:t>
            </a:r>
          </a:p>
          <a:p>
            <a:pPr lvl="2" rtl="1"/>
            <a:r>
              <a:rPr lang="he"/>
              <a:t>רמה שלישית</a:t>
            </a:r>
          </a:p>
          <a:p>
            <a:pPr lvl="3" rtl="1"/>
            <a:r>
              <a:rPr lang="he"/>
              <a:t>רמה רביעית</a:t>
            </a:r>
          </a:p>
          <a:p>
            <a:pPr lvl="4" rtl="1"/>
            <a:r>
              <a:rPr lang="he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fld id="{01B41D33-19C8-4450-B3C5-BE83E9C8F0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 flipH="1"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617260" y="1020431"/>
            <a:ext cx="10993549" cy="1475013"/>
          </a:xfrm>
          <a:effectLst/>
        </p:spPr>
        <p:txBody>
          <a:bodyPr rtlCol="1" anchor="b">
            <a:normAutofit/>
          </a:bodyPr>
          <a:lstStyle>
            <a:lvl1pPr algn="r" rtl="1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617260" y="2495445"/>
            <a:ext cx="10993546" cy="590321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6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8" name="מציין מיקום של תאריך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0189598-C887-4DD4-B7E4-0A6F07D8F90C}" type="datetime1">
              <a:rPr lang="he-IL" smtClean="0"/>
              <a:t>ט"ז/אדר/תשפ"א</a:t>
            </a:fld>
            <a:endParaRPr lang="en-US" dirty="0"/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מציין מיקום של מספר שקופית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 flipH="1">
            <a:off x="581192" y="702156"/>
            <a:ext cx="11029616" cy="10138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rot="10800000" flipH="1">
            <a:off x="581192" y="2336002"/>
            <a:ext cx="11029616" cy="3652047"/>
          </a:xfrm>
        </p:spPr>
        <p:txBody>
          <a:bodyPr vert="eaVert" rtlCol="1" anchor="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0C56015-E054-4D95-8170-B193481CC082}" type="datetime1">
              <a:rPr lang="he-IL" smtClean="0"/>
              <a:t>ט"ז/אדר/תשפ"א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spect="1"/>
          </p:cNvSpPr>
          <p:nvPr/>
        </p:nvSpPr>
        <p:spPr>
          <a:xfrm flipH="1">
            <a:off x="446533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rot="10800000" flipH="1">
            <a:off x="863600" y="863600"/>
            <a:ext cx="3124200" cy="4807326"/>
          </a:xfrm>
        </p:spPr>
        <p:txBody>
          <a:bodyPr vert="eaVert" rtlCol="1" anchor="ctr"/>
          <a:lstStyle>
            <a:lvl1pPr algn="r" rtl="1">
              <a:defRPr>
                <a:solidFill>
                  <a:srgbClr val="FFFFFF"/>
                </a:solidFill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rot="10800000" flipH="1">
            <a:off x="4255452" y="863600"/>
            <a:ext cx="7161625" cy="4807326"/>
          </a:xfrm>
        </p:spPr>
        <p:txBody>
          <a:bodyPr vert="eaVert" rtlCol="1" anchor="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 flipH="1">
            <a:off x="8042146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 flipH="1"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 flipH="1"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/>
          </a:p>
        </p:txBody>
      </p:sp>
      <p:sp>
        <p:nvSpPr>
          <p:cNvPr id="11" name="מציין מיקום של תאריך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F85813DB-1B81-426D-B405-949168BA8A3F}" type="datetime1">
              <a:rPr lang="he-IL" smtClean="0"/>
              <a:t>ט"ז/אדר/תשפ"א</a:t>
            </a:fld>
            <a:endParaRPr lang="en-US" dirty="0"/>
          </a:p>
        </p:txBody>
      </p:sp>
      <p:sp>
        <p:nvSpPr>
          <p:cNvPr id="12" name="מציין מיקום של כותרת תחתונה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13" name="מציין מיקום של מספר שקופית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581192" y="702156"/>
            <a:ext cx="11029616" cy="11887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581193" y="2340864"/>
            <a:ext cx="11029615" cy="3634486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8" name="מציין מיקום של תאריך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0C59323-730E-4943-93D0-0D72EB289745}" type="datetime1">
              <a:rPr lang="he-IL" smtClean="0"/>
              <a:t>ט"ז/אדר/תשפ"א</a:t>
            </a:fld>
            <a:endParaRPr lang="en-US" dirty="0"/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מציין מיקום של מספר שקופית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>
            <a:spLocks noChangeAspect="1"/>
          </p:cNvSpPr>
          <p:nvPr/>
        </p:nvSpPr>
        <p:spPr>
          <a:xfrm flipH="1">
            <a:off x="453323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581192" y="2393950"/>
            <a:ext cx="11029615" cy="2147467"/>
          </a:xfrm>
        </p:spPr>
        <p:txBody>
          <a:bodyPr rtlCol="1" anchor="b">
            <a:normAutofit/>
          </a:bodyPr>
          <a:lstStyle>
            <a:lvl1pPr algn="r" rtl="1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581193" y="4541417"/>
            <a:ext cx="11029615" cy="600556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800" cap="all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BCC091A-4E2D-443B-A655-310E81DB61F8}" type="datetime1">
              <a:rPr lang="he-IL" smtClean="0"/>
              <a:t>ט"ז/אדר/תשפ"א</a:t>
            </a:fld>
            <a:endParaRPr lang="en-US" dirty="0"/>
          </a:p>
        </p:txBody>
      </p:sp>
      <p:sp>
        <p:nvSpPr>
          <p:cNvPr id="9" name="מציין מיקום של כותרת תחתונה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מציין מיקום של מספר שקופית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581191" y="729658"/>
            <a:ext cx="11029616" cy="98833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416040" y="2228003"/>
            <a:ext cx="5194767" cy="3633047"/>
          </a:xfrm>
        </p:spPr>
        <p:txBody>
          <a:bodyPr rtlCol="1">
            <a:normAutofit/>
          </a:bodyPr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581192" y="2228003"/>
            <a:ext cx="5194769" cy="3633047"/>
          </a:xfrm>
        </p:spPr>
        <p:txBody>
          <a:bodyPr rtlCol="1">
            <a:normAutofit/>
          </a:bodyPr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AF3641-86C3-42E5-846E-8AE892042022}" type="datetime1">
              <a:rPr lang="he-IL" smtClean="0"/>
              <a:t>ט"ז/אדר/תשפ"א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 flipH="1">
            <a:off x="581191" y="729658"/>
            <a:ext cx="11029616" cy="988332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6416040" y="2250891"/>
            <a:ext cx="5194769" cy="557784"/>
          </a:xfrm>
        </p:spPr>
        <p:txBody>
          <a:bodyPr rtlCol="1" anchor="ctr">
            <a:noAutofit/>
          </a:bodyPr>
          <a:lstStyle>
            <a:lvl1pPr marL="0" indent="0" algn="r" rtl="1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6416040" y="2926052"/>
            <a:ext cx="5194766" cy="2934999"/>
          </a:xfrm>
        </p:spPr>
        <p:txBody>
          <a:bodyPr rtlCol="1" anchor="t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581191" y="2250892"/>
            <a:ext cx="5194770" cy="553373"/>
          </a:xfrm>
        </p:spPr>
        <p:txBody>
          <a:bodyPr rtlCol="1" anchor="ctr">
            <a:noAutofit/>
          </a:bodyPr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" dirty="0"/>
              <a:t>לחץ כדי לערוך סגנונות טקסט של תבנית</a:t>
            </a:r>
            <a:r>
              <a:rPr lang="he-IL" dirty="0"/>
              <a:t> </a:t>
            </a:r>
            <a:r>
              <a:rPr lang="he" dirty="0"/>
              <a:t>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581192" y="2926052"/>
            <a:ext cx="5194771" cy="2934999"/>
          </a:xfrm>
        </p:spPr>
        <p:txBody>
          <a:bodyPr rtlCol="1" anchor="t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EBEA75BD-14C3-4C9E-A804-56C5EDD80B18}" type="datetime1">
              <a:rPr lang="he-IL" smtClean="0"/>
              <a:t>ט"ז/אדר/תשפ"א</a:t>
            </a:fld>
            <a:endParaRPr lang="en-US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 flipH="1">
            <a:off x="586490" y="729658"/>
            <a:ext cx="11029616" cy="988332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FA513C04-D7EC-4118-9F23-DBD090D4B67E}" type="datetime1">
              <a:rPr lang="he-IL" smtClean="0"/>
              <a:t>ט"ז/אדר/תשפ"א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A1094690-44D4-4DE6-A8D5-1EBEDA8B7CA7}" type="datetime1">
              <a:rPr lang="he-IL" smtClean="0"/>
              <a:t>ט"ז/אדר/תשפ"א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>
            <a:spLocks noChangeAspect="1"/>
          </p:cNvSpPr>
          <p:nvPr/>
        </p:nvSpPr>
        <p:spPr>
          <a:xfrm flipH="1">
            <a:off x="8061460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8392291" y="933450"/>
            <a:ext cx="3031852" cy="1722419"/>
          </a:xfrm>
        </p:spPr>
        <p:txBody>
          <a:bodyPr rtlCol="1" anchor="b">
            <a:normAutofit/>
          </a:bodyPr>
          <a:lstStyle>
            <a:lvl1pPr algn="r" rtl="1">
              <a:defRPr sz="2400" b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640081" y="1179829"/>
            <a:ext cx="6650991" cy="4658216"/>
          </a:xfrm>
        </p:spPr>
        <p:txBody>
          <a:bodyPr rtlCol="1" anchor="ctr">
            <a:normAutofit/>
          </a:bodyPr>
          <a:lstStyle>
            <a:lvl1pPr algn="r" rtl="1"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>
                <a:solidFill>
                  <a:schemeClr val="tx2"/>
                </a:solidFill>
              </a:defRPr>
            </a:lvl6pPr>
            <a:lvl7pPr algn="r" rtl="1">
              <a:defRPr sz="1400">
                <a:solidFill>
                  <a:schemeClr val="tx2"/>
                </a:solidFill>
              </a:defRPr>
            </a:lvl7pPr>
            <a:lvl8pPr algn="r" rtl="1">
              <a:defRPr sz="1400">
                <a:solidFill>
                  <a:schemeClr val="tx2"/>
                </a:solidFill>
              </a:defRPr>
            </a:lvl8pPr>
            <a:lvl9pPr algn="r" rtl="1">
              <a:defRPr sz="1400">
                <a:solidFill>
                  <a:schemeClr val="tx2"/>
                </a:solidFill>
              </a:defRPr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8392291" y="2836654"/>
            <a:ext cx="3031852" cy="3001392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6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1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מציין מיקום של תאריך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741250" y="6456916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DDE7BF2-AF18-4D43-AF7B-55F1C06CB133}" type="datetime1">
              <a:rPr lang="he-IL" smtClean="0"/>
              <a:t>ט"ז/אדר/תשפ"א</a:t>
            </a:fld>
            <a:endParaRPr lang="en-US" dirty="0"/>
          </a:p>
        </p:txBody>
      </p:sp>
      <p:sp>
        <p:nvSpPr>
          <p:cNvPr id="10" name="מציין מיקום של כותרת תחתונה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693598" y="6452590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מציין מיקום של מספר שקופית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581190" y="6456916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581191" y="4693389"/>
            <a:ext cx="11029616" cy="566738"/>
          </a:xfrm>
        </p:spPr>
        <p:txBody>
          <a:bodyPr rtlCol="1" anchor="b">
            <a:normAutofit/>
          </a:bodyPr>
          <a:lstStyle>
            <a:lvl1pPr algn="r" rtl="1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453324" y="641350"/>
            <a:ext cx="11290859" cy="3651249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581191" y="5260127"/>
            <a:ext cx="11029617" cy="998148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741250" y="6423914"/>
            <a:ext cx="284479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2AA4CB9-61F8-47E6-A77C-944FAB674396}" type="datetime1">
              <a:rPr lang="he-IL" smtClean="0"/>
              <a:t>ט"ז/אדר/תשפ"א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93598" y="6423914"/>
            <a:ext cx="69172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581190" y="6423914"/>
            <a:ext cx="105251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 rtl="1"/>
            <a:r>
              <a:rPr lang="he"/>
              <a:t>לחץ כדי לערוך סגנונות טקסט של תבנית בסיס</a:t>
            </a:r>
          </a:p>
          <a:p>
            <a:pPr lvl="1" rtl="1"/>
            <a:r>
              <a:rPr lang="he"/>
              <a:t>רמה שניה</a:t>
            </a:r>
          </a:p>
          <a:p>
            <a:pPr lvl="2" rtl="1"/>
            <a:r>
              <a:rPr lang="he"/>
              <a:t>רמה שלישית</a:t>
            </a:r>
          </a:p>
          <a:p>
            <a:pPr lvl="3" rtl="1"/>
            <a:r>
              <a:rPr lang="he"/>
              <a:t>רמה רביעית</a:t>
            </a:r>
          </a:p>
          <a:p>
            <a:pPr lvl="4" rtl="1"/>
            <a:r>
              <a:rPr lang="he"/>
              <a:t>רמה חמישית</a:t>
            </a:r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1741250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44592A7-FF93-48C3-B593-E91B1E7DAF1E}" type="datetime1">
              <a:rPr lang="he-IL" smtClean="0"/>
              <a:t>ט"ז/אדר/תשפ"א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4693598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58119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מלבן 8"/>
          <p:cNvSpPr/>
          <p:nvPr/>
        </p:nvSpPr>
        <p:spPr>
          <a:xfrm flipH="1">
            <a:off x="8042146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מלבן 9"/>
          <p:cNvSpPr/>
          <p:nvPr/>
        </p:nvSpPr>
        <p:spPr>
          <a:xfrm flipH="1"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מלבן 10"/>
          <p:cNvSpPr/>
          <p:nvPr/>
        </p:nvSpPr>
        <p:spPr>
          <a:xfrm flipH="1"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r" defTabSz="457200" rtl="1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r" rtl="1" eaLnBrk="1" hangingPunct="1">
        <a:defRPr>
          <a:solidFill>
            <a:schemeClr val="tx2"/>
          </a:solidFill>
        </a:defRPr>
      </a:lvl2pPr>
      <a:lvl3pPr algn="r" rtl="1" eaLnBrk="1" hangingPunct="1">
        <a:defRPr>
          <a:solidFill>
            <a:schemeClr val="tx2"/>
          </a:solidFill>
        </a:defRPr>
      </a:lvl3pPr>
      <a:lvl4pPr algn="r" rtl="1" eaLnBrk="1" hangingPunct="1">
        <a:defRPr>
          <a:solidFill>
            <a:schemeClr val="tx2"/>
          </a:solidFill>
        </a:defRPr>
      </a:lvl4pPr>
      <a:lvl5pPr algn="r" rtl="1" eaLnBrk="1" hangingPunct="1">
        <a:defRPr>
          <a:solidFill>
            <a:schemeClr val="tx2"/>
          </a:solidFill>
        </a:defRPr>
      </a:lvl5pPr>
      <a:lvl6pPr algn="r" rtl="1" eaLnBrk="1" hangingPunct="1">
        <a:defRPr>
          <a:solidFill>
            <a:schemeClr val="tx2"/>
          </a:solidFill>
        </a:defRPr>
      </a:lvl6pPr>
      <a:lvl7pPr algn="r" rtl="1" eaLnBrk="1" hangingPunct="1">
        <a:defRPr>
          <a:solidFill>
            <a:schemeClr val="tx2"/>
          </a:solidFill>
        </a:defRPr>
      </a:lvl7pPr>
      <a:lvl8pPr algn="r" rtl="1" eaLnBrk="1" hangingPunct="1">
        <a:defRPr>
          <a:solidFill>
            <a:schemeClr val="tx2"/>
          </a:solidFill>
        </a:defRPr>
      </a:lvl8pPr>
      <a:lvl9pPr algn="r" rtl="1" eaLnBrk="1" hangingPunct="1">
        <a:defRPr>
          <a:solidFill>
            <a:schemeClr val="tx2"/>
          </a:solidFill>
        </a:defRPr>
      </a:lvl9pPr>
    </p:titleStyle>
    <p:bodyStyle>
      <a:lvl1pPr marL="306000" indent="-306000" algn="r" defTabSz="457200" rtl="1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30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00000" indent="-270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4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60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9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>
            <a:extLst>
              <a:ext uri="{FF2B5EF4-FFF2-40B4-BE49-F238E27FC236}">
                <a16:creationId xmlns:a16="http://schemas.microsoft.com/office/drawing/2014/main" id="{0650DF22-8D72-4740-AEE1-EA870B24032E}"/>
              </a:ext>
            </a:extLst>
          </p:cNvPr>
          <p:cNvSpPr/>
          <p:nvPr/>
        </p:nvSpPr>
        <p:spPr>
          <a:xfrm>
            <a:off x="3403754" y="4868097"/>
            <a:ext cx="537839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8800" b="1" dirty="0">
                <a:solidFill>
                  <a:srgbClr val="22A6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תכנית</a:t>
            </a:r>
            <a:r>
              <a:rPr lang="he-IL" sz="88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צהלה</a:t>
            </a:r>
          </a:p>
        </p:txBody>
      </p: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4F9159C4-8F69-4D8A-9D19-909691C46BED}"/>
              </a:ext>
            </a:extLst>
          </p:cNvPr>
          <p:cNvGrpSpPr/>
          <p:nvPr/>
        </p:nvGrpSpPr>
        <p:grpSpPr>
          <a:xfrm>
            <a:off x="399406" y="6314648"/>
            <a:ext cx="11387090" cy="325512"/>
            <a:chOff x="399406" y="6444278"/>
            <a:chExt cx="11387090" cy="325513"/>
          </a:xfrm>
        </p:grpSpPr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9FEDF383-7080-4EF9-B8B8-4B45FBC7E9FA}"/>
                </a:ext>
              </a:extLst>
            </p:cNvPr>
            <p:cNvSpPr/>
            <p:nvPr/>
          </p:nvSpPr>
          <p:spPr>
            <a:xfrm>
              <a:off x="399406" y="6444278"/>
              <a:ext cx="113870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he-IL" sz="1400" spc="300" dirty="0">
                  <a:solidFill>
                    <a:srgbClr val="49302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פרס העיתונות לשנת 2009, פרס מוסקוביץ' לציונות לשנת 2008, פרס יגאל אלון לשנת 2002</a:t>
              </a:r>
            </a:p>
          </p:txBody>
        </p:sp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D40EFA44-57DA-4FE3-9E24-A2847E2FF381}"/>
                </a:ext>
              </a:extLst>
            </p:cNvPr>
            <p:cNvCxnSpPr>
              <a:cxnSpLocks/>
            </p:cNvCxnSpPr>
            <p:nvPr/>
          </p:nvCxnSpPr>
          <p:spPr>
            <a:xfrm>
              <a:off x="1677880" y="6444278"/>
              <a:ext cx="8824403" cy="0"/>
            </a:xfrm>
            <a:prstGeom prst="line">
              <a:avLst/>
            </a:prstGeom>
            <a:ln w="12700">
              <a:solidFill>
                <a:srgbClr val="22A6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BE37524D-393B-48F2-9B9F-90B2767A082C}"/>
                </a:ext>
              </a:extLst>
            </p:cNvPr>
            <p:cNvCxnSpPr>
              <a:cxnSpLocks/>
            </p:cNvCxnSpPr>
            <p:nvPr/>
          </p:nvCxnSpPr>
          <p:spPr>
            <a:xfrm>
              <a:off x="1677879" y="6769791"/>
              <a:ext cx="8824403" cy="0"/>
            </a:xfrm>
            <a:prstGeom prst="line">
              <a:avLst/>
            </a:prstGeom>
            <a:ln w="12700">
              <a:solidFill>
                <a:srgbClr val="22A6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A951ED27-FB1E-49DF-B9B5-5C3ADB4AB9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5" b="18556"/>
          <a:stretch/>
        </p:blipFill>
        <p:spPr>
          <a:xfrm>
            <a:off x="0" y="1"/>
            <a:ext cx="12192000" cy="4935984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1023C748-50D4-4915-9FB8-BB384496E0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72" y="97066"/>
            <a:ext cx="1556547" cy="892569"/>
          </a:xfrm>
          <a:prstGeom prst="rect">
            <a:avLst/>
          </a:prstGeom>
        </p:spPr>
      </p:pic>
      <p:pic>
        <p:nvPicPr>
          <p:cNvPr id="26" name="תמונה 25" descr="תמונה שמכילה משחק, ציור&#10;&#10;התיאור נוצר באופן אוטומטי">
            <a:extLst>
              <a:ext uri="{FF2B5EF4-FFF2-40B4-BE49-F238E27FC236}">
                <a16:creationId xmlns:a16="http://schemas.microsoft.com/office/drawing/2014/main" id="{96373FE8-7F10-42DE-992A-A1CF046BA9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6" y="235576"/>
            <a:ext cx="642694" cy="9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דיאגרמה 2">
            <a:extLst>
              <a:ext uri="{FF2B5EF4-FFF2-40B4-BE49-F238E27FC236}">
                <a16:creationId xmlns:a16="http://schemas.microsoft.com/office/drawing/2014/main" id="{11BA6038-1142-4624-8C4A-AED2739492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97372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62DD4845-F551-4CA6-9875-663CE56F94C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1" y="962305"/>
            <a:ext cx="1556547" cy="8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4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10CCC4DA-7FBB-4FA6-B168-3C0115FF6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251339"/>
              </p:ext>
            </p:extLst>
          </p:nvPr>
        </p:nvGraphicFramePr>
        <p:xfrm>
          <a:off x="1636485" y="710335"/>
          <a:ext cx="8919029" cy="6035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D922038E-3949-45F2-87D5-C80A60CC2E0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1" y="962305"/>
            <a:ext cx="1556547" cy="8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1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34FE0-E426-400C-B9C8-F65FEFA1C4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64" y="951723"/>
            <a:ext cx="9333614" cy="5343493"/>
          </a:xfrm>
          <a:prstGeom prst="rect">
            <a:avLst/>
          </a:prstGeom>
          <a:noFill/>
        </p:spPr>
      </p:pic>
      <p:sp>
        <p:nvSpPr>
          <p:cNvPr id="2" name="מציין מיקום של תאריך 1" hidden="1">
            <a:extLst>
              <a:ext uri="{FF2B5EF4-FFF2-40B4-BE49-F238E27FC236}">
                <a16:creationId xmlns:a16="http://schemas.microsoft.com/office/drawing/2014/main" id="{4C08F27B-96BD-413D-B722-DA78553B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>
              <a:spcAft>
                <a:spcPts val="600"/>
              </a:spcAft>
            </a:pPr>
            <a:fld id="{A1094690-44D4-4DE6-A8D5-1EBEDA8B7CA7}" type="datetime1">
              <a:rPr lang="he-IL" smtClean="0"/>
              <a:pPr rtl="1">
                <a:spcAft>
                  <a:spcPts val="600"/>
                </a:spcAft>
              </a:pPr>
              <a:t>ט"ז/אדר/תשפ"א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9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מלבן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17260" y="1020431"/>
            <a:ext cx="10993549" cy="1475013"/>
          </a:xfrm>
        </p:spPr>
        <p:txBody>
          <a:bodyPr rtlCol="1">
            <a:normAutofit/>
          </a:bodyPr>
          <a:lstStyle/>
          <a:p>
            <a:pPr algn="r" rtl="1"/>
            <a:r>
              <a:rPr lang="he-IL" dirty="0"/>
              <a:t>זכויות, חובות וחובת דווח</a:t>
            </a:r>
            <a:endParaRPr lang="h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617260" y="2495445"/>
            <a:ext cx="10993546" cy="468233"/>
          </a:xfrm>
        </p:spPr>
        <p:txBody>
          <a:bodyPr rtlCol="1">
            <a:normAutofit/>
          </a:bodyPr>
          <a:lstStyle/>
          <a:p>
            <a:pPr algn="r" rtl="1"/>
            <a:r>
              <a:rPr lang="he-IL" dirty="0"/>
              <a:t>תדריך למתנדב/ת</a:t>
            </a:r>
            <a:endParaRPr lang="h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42146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 descr="תקריב של סמל&#10;&#10;התיאור נוצר באופן אוטומטי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82600" y="3081867"/>
            <a:ext cx="11260667" cy="331046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1E43C66-20E7-44E4-9EE1-1A1C025545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3" y="465667"/>
            <a:ext cx="4280850" cy="24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1F1158-F990-4649-B861-D04732E4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הגדרות</a:t>
            </a:r>
            <a:endParaRPr lang="en-US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5F24EEC-26D4-4129-8699-5B083E6E4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800" b="1" dirty="0"/>
              <a:t>מתנדב</a:t>
            </a:r>
            <a:r>
              <a:rPr lang="he-IL" sz="2800" dirty="0"/>
              <a:t> – אדם הפועל למען הזולת והחברה מתוך רצון חופשי וללא קבלת תמורה כלכלית עבור הפעולה אותה הוא מבצע.</a:t>
            </a:r>
          </a:p>
          <a:p>
            <a:r>
              <a:rPr lang="he-IL" sz="2800" b="1" dirty="0"/>
              <a:t>פעילות התנדבותית </a:t>
            </a:r>
            <a:r>
              <a:rPr lang="he-IL" sz="2800" dirty="0"/>
              <a:t>– תרומת זמן, שירות, מומחיות, ידע, יוקרה או מערכת קשרים על ידי המתנדב, לפחות לפרק זמן לגביו התחייב המתנדב, באופן ישיר או עקיף, לזולת (למעט בני משפחה), ארגונים, לקהילה ולסביבה.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BAD2BE4-C8A8-47EB-BA25-6987F3CE6B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3" y="465667"/>
            <a:ext cx="2511271" cy="14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9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22DAAB-8675-4CA8-A47E-22CCE56D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זכויות המתנדב</a:t>
            </a:r>
            <a:endParaRPr lang="en-US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E8E05BE-80A0-41FB-A8D6-BA0F99FCD5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e-IL" sz="3200" dirty="0"/>
              <a:t>הזכות ליחס של</a:t>
            </a:r>
            <a:r>
              <a:rPr lang="en-US" sz="3200" dirty="0"/>
              <a:t> </a:t>
            </a:r>
            <a:r>
              <a:rPr lang="he-IL" sz="3200" dirty="0"/>
              <a:t>כבוד</a:t>
            </a:r>
          </a:p>
          <a:p>
            <a:r>
              <a:rPr lang="he-IL" sz="3200" dirty="0"/>
              <a:t>הזכות לשותפות</a:t>
            </a:r>
          </a:p>
          <a:p>
            <a:r>
              <a:rPr lang="he-IL" sz="3200" dirty="0"/>
              <a:t>הזכות למידע</a:t>
            </a:r>
          </a:p>
          <a:p>
            <a:r>
              <a:rPr lang="he-IL" sz="3200" dirty="0"/>
              <a:t>הזכות לשוויון</a:t>
            </a:r>
          </a:p>
          <a:p>
            <a:r>
              <a:rPr lang="he-IL" sz="3200" dirty="0"/>
              <a:t>הזכות לפרטיות</a:t>
            </a:r>
            <a:endParaRPr lang="en-US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C55C690-85D8-404F-8651-AFF53A292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581191" y="2228003"/>
            <a:ext cx="5194769" cy="4428436"/>
          </a:xfrm>
        </p:spPr>
        <p:txBody>
          <a:bodyPr>
            <a:normAutofit/>
          </a:bodyPr>
          <a:lstStyle/>
          <a:p>
            <a:r>
              <a:rPr lang="he-IL" sz="2000" b="1" dirty="0"/>
              <a:t>זכות לתפקיד הולם ושאינו מבזה</a:t>
            </a:r>
          </a:p>
          <a:p>
            <a:r>
              <a:rPr lang="he-IL" sz="2000" b="1" dirty="0"/>
              <a:t>הזכות לקבוע את מסגרת זמן ההתנדבות</a:t>
            </a:r>
          </a:p>
          <a:p>
            <a:r>
              <a:rPr lang="he-IL" sz="2000" b="1" dirty="0"/>
              <a:t>הזכות לקבל הכשרה מתאימה</a:t>
            </a:r>
          </a:p>
          <a:p>
            <a:r>
              <a:rPr lang="he-IL" sz="2000" b="1" dirty="0"/>
              <a:t>הזכות לקידום והתפתחות אישית</a:t>
            </a:r>
          </a:p>
          <a:p>
            <a:r>
              <a:rPr lang="he-IL" sz="2000" b="1" dirty="0"/>
              <a:t>זכות לתנאים הולמים לביצוע תפקידו</a:t>
            </a:r>
          </a:p>
          <a:p>
            <a:r>
              <a:rPr lang="he-IL" sz="2000" b="1" dirty="0"/>
              <a:t>הזכות לביטוח</a:t>
            </a:r>
          </a:p>
          <a:p>
            <a:r>
              <a:rPr lang="he-IL" sz="2000" b="1" dirty="0"/>
              <a:t>הזכות להשתתף באירועים וכנסים</a:t>
            </a:r>
          </a:p>
          <a:p>
            <a:r>
              <a:rPr lang="he-IL" sz="2000" b="1" dirty="0"/>
              <a:t>הזכות לסיים את התנדבותו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56FD4E5-4FC4-4382-A600-5E08A69F3B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3" y="465667"/>
            <a:ext cx="2511271" cy="14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1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DEC26F8-123A-4A0B-B940-8C6EBFB2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חובות המתנדב</a:t>
            </a:r>
            <a:endParaRPr lang="en-US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D72E4E8-0A8D-4B40-B2A4-A0B58C785D4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581191" y="2127365"/>
            <a:ext cx="11029615" cy="4562684"/>
          </a:xfrm>
        </p:spPr>
        <p:txBody>
          <a:bodyPr>
            <a:normAutofit/>
          </a:bodyPr>
          <a:lstStyle/>
          <a:p>
            <a:r>
              <a:rPr lang="he-IL" sz="2400" b="1" dirty="0"/>
              <a:t>חובת שמירה על כבודם ופרטיותם של החניכים</a:t>
            </a:r>
          </a:p>
          <a:p>
            <a:r>
              <a:rPr lang="he-IL" sz="2400" b="1" dirty="0"/>
              <a:t>חובה לפעול מתוך מחויבות ונאמנות לארגון ומטרותיו</a:t>
            </a:r>
          </a:p>
          <a:p>
            <a:r>
              <a:rPr lang="he-IL" sz="2400" b="1" dirty="0"/>
              <a:t>חובה לנהוג ולפעול לפי כללי ההתנהגות המקובלים במסגרת הארגון</a:t>
            </a:r>
          </a:p>
          <a:p>
            <a:r>
              <a:rPr lang="he-IL" sz="2400" b="1" dirty="0"/>
              <a:t>חובה לאיסור קבלת טובות הנאה ו/או המצאות בניגוד עניינים</a:t>
            </a:r>
          </a:p>
          <a:p>
            <a:r>
              <a:rPr lang="he-IL" sz="2400" b="1" dirty="0"/>
              <a:t>חובה להגן על המוניטין של הארגון ולייצגו בכבוד</a:t>
            </a:r>
          </a:p>
          <a:p>
            <a:r>
              <a:rPr lang="he-IL" sz="2400" b="1" dirty="0"/>
              <a:t>חובה לדווח על פרטים רלוונטיים ללא דיחוי</a:t>
            </a:r>
          </a:p>
          <a:p>
            <a:r>
              <a:rPr lang="he-IL" sz="2400" b="1" dirty="0"/>
              <a:t>חובה לשאוף למצוינות </a:t>
            </a:r>
          </a:p>
          <a:p>
            <a:r>
              <a:rPr lang="he-IL" sz="2400" b="1" dirty="0"/>
              <a:t>חובה על המתנדב להודיע זמן סביר מראש על שינוי בתנאיי התנדבותו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2551CAE-DBC3-474A-9CEE-E53F0FDC8D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3" y="465667"/>
            <a:ext cx="2511271" cy="14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5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FA8AF8-6994-49D1-AD79-744E5712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dirty="0"/>
              <a:t>חובת הארגון כלפי המתנדב</a:t>
            </a:r>
            <a:endParaRPr lang="en-US" sz="4000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DFF022F-8F76-49E0-80A7-063CC6C1B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3200" b="1" dirty="0"/>
              <a:t>חובה למתן יחסי אישי</a:t>
            </a:r>
          </a:p>
          <a:p>
            <a:r>
              <a:rPr lang="he-IL" sz="3200" b="1" dirty="0"/>
              <a:t>חובה השיתוף וחובת השקיפות כלפי המתנדב</a:t>
            </a:r>
          </a:p>
          <a:p>
            <a:r>
              <a:rPr lang="he-IL" sz="3200" b="1" dirty="0"/>
              <a:t>חובת העדר אפליה כלפי המתנדב</a:t>
            </a:r>
          </a:p>
          <a:p>
            <a:r>
              <a:rPr lang="he-IL" sz="3200" b="1" dirty="0"/>
              <a:t>חובת ההגנה על פרטיות המתנדבים 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001B92F-C5BB-47BC-A187-D3231E8D5A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3" y="465667"/>
            <a:ext cx="2511271" cy="14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42" y="1494503"/>
            <a:ext cx="5987163" cy="4370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9E019C-A50D-449E-A354-68142C994C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3" y="465667"/>
            <a:ext cx="2511271" cy="14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9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82" y="1521540"/>
            <a:ext cx="4135036" cy="4135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CA7074-D51D-4D3F-943F-8B7FDCFE94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3" y="465667"/>
            <a:ext cx="2511271" cy="14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8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00D54-BA2E-4DC8-ACC4-9130CB1588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1" y="962305"/>
            <a:ext cx="1556547" cy="892569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A2E43264-E78B-476A-B111-3FC956760398}"/>
              </a:ext>
            </a:extLst>
          </p:cNvPr>
          <p:cNvSpPr/>
          <p:nvPr/>
        </p:nvSpPr>
        <p:spPr>
          <a:xfrm>
            <a:off x="963562" y="2985232"/>
            <a:ext cx="10510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רופא, אחות, עובד חינוך, עובד סוציאלי, עובד שירותי רווחה, שוטר, פסיכולוג, קרימינולוג או עוסק במקצוע פרה-רפואי, וכן מנהל או איש צוות במעון או במוסד שבו נמצא קטין או חסר ישע - שעקב עיסוקם במקצועם או בתפקידם היה להם יסוד סביר לחשוב כי נעברה עבירה בקטין או חסר ישע בידי אחראי עליו - חובה עליהם לדווח על כך בהקדם האפשרי לפקיד סעד או למשטרה; 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B58045F-F4ED-4E63-87C8-3558511A0BB8}"/>
              </a:ext>
            </a:extLst>
          </p:cNvPr>
          <p:cNvSpPr/>
          <p:nvPr/>
        </p:nvSpPr>
        <p:spPr>
          <a:xfrm>
            <a:off x="3909232" y="962305"/>
            <a:ext cx="7737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>
                <a:solidFill>
                  <a:srgbClr val="000000"/>
                </a:solidFill>
                <a:latin typeface="Arial" panose="020B0604020202020204" pitchFamily="34" charset="0"/>
              </a:rPr>
              <a:t>חובת הדיווח על עבירות אלימות, הזנחה והתעללות בילדים (1989)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217793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18_TF33552983" id="{35CFEF63-79DE-477A-A2CA-250C6A3FD2A0}" vid="{3F9E6276-90D2-4E1C-941C-F86EB24443FE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7133</TotalTime>
  <Words>343</Words>
  <Application>Microsoft Office PowerPoint</Application>
  <PresentationFormat>מסך רחב</PresentationFormat>
  <Paragraphs>48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Tahoma</vt:lpstr>
      <vt:lpstr>Verdana</vt:lpstr>
      <vt:lpstr>Wingdings 2</vt:lpstr>
      <vt:lpstr>DividendVTI</vt:lpstr>
      <vt:lpstr>מצגת של PowerPoint‏</vt:lpstr>
      <vt:lpstr>זכויות, חובות וחובת דווח</vt:lpstr>
      <vt:lpstr>הגדרות</vt:lpstr>
      <vt:lpstr>זכויות המתנדב</vt:lpstr>
      <vt:lpstr>חובות המתנדב</vt:lpstr>
      <vt:lpstr>חובת הארגון כלפי המתנדב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זכויות, חובות וחובת דווח</dc:title>
  <dc:creator>Nir Penso</dc:creator>
  <cp:lastModifiedBy>ניר פנסו</cp:lastModifiedBy>
  <cp:revision>9</cp:revision>
  <dcterms:created xsi:type="dcterms:W3CDTF">2020-11-22T10:16:38Z</dcterms:created>
  <dcterms:modified xsi:type="dcterms:W3CDTF">2021-03-01T05:39:56Z</dcterms:modified>
</cp:coreProperties>
</file>