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4" r:id="rId4"/>
    <p:sldId id="269" r:id="rId5"/>
    <p:sldId id="284" r:id="rId6"/>
    <p:sldId id="285" r:id="rId7"/>
    <p:sldId id="290" r:id="rId8"/>
    <p:sldId id="264" r:id="rId9"/>
    <p:sldId id="260" r:id="rId10"/>
    <p:sldId id="262" r:id="rId11"/>
    <p:sldId id="263" r:id="rId12"/>
    <p:sldId id="265" r:id="rId13"/>
    <p:sldId id="266" r:id="rId14"/>
    <p:sldId id="271" r:id="rId15"/>
    <p:sldId id="272" r:id="rId16"/>
    <p:sldId id="273" r:id="rId17"/>
    <p:sldId id="279" r:id="rId18"/>
    <p:sldId id="280" r:id="rId19"/>
    <p:sldId id="286" r:id="rId20"/>
    <p:sldId id="287" r:id="rId21"/>
    <p:sldId id="288" r:id="rId22"/>
    <p:sldId id="296" r:id="rId23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CD6-97AD-46D6-A12B-3D82914AB425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2FD209-0CCB-4345-B101-FF4F38092F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282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F97DBF-C39F-4E19-AE8C-7D552AF16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59A7118-6075-4EC7-B683-D37E3E1EA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D4E4AE-2490-495E-AA59-FA49664F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13F2F6-B64F-478F-9E4F-C0721B25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D50671-BC16-436A-806E-CA494E98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5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2AB548-26E5-4BD7-8541-88BFA022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0D8EB8-2C12-4397-B0DC-C8850DF82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744510-A7CC-4306-8B70-A9EE5847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16D284-2DFB-4390-ACAF-5FE06C57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C35135-ED76-48F8-97F4-00D73D7C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29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CBC44E7-292D-4239-86BF-A93DEBE4A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80D5D46-3FEB-442B-A93B-BBE7A77CD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659BBE-5201-4FAE-A0FB-1F58C2AA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E2CF75-635F-4971-9AB5-A4937F58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7D23AE-DBBF-49F1-A2EC-76C80ED4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4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DB6426-641B-4118-941F-C253933E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56ADC0-AB65-4F35-91A8-4A1C4440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F8DC0A-EC4E-481F-917A-97FD4560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1262E3-7DB7-4F7C-9B82-F8D565F5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EFC826-EE1E-48AB-A732-0072780C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39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E3387B-F88E-49E3-8D8C-E6496673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B721EC-943D-413D-AF16-D0D4CCA5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36A14A-2192-4EA8-AEB8-081BF569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877CE2-1EB3-441D-A69B-97C2F2A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A9BE5E-7B91-48E6-845E-5702B75C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9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B2025A-9073-4D8E-B817-ABB3E399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C02C58-AD45-4134-AF46-977669C32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022D601-05BE-4773-8878-AFDAF9E26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FA98506-81E1-40E6-A6FE-FCCACF75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A3E7E9B-644B-4DFA-81B5-ADF6E0FF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BAD6BAD-CE42-48AB-8C71-E21F7929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1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11478E-63C5-4ED0-8AE8-988DDD7E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D29F8E9-5564-4FC6-9C06-B2EB446F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8BFA853-D3F1-4E81-A7AF-FD4C51040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439B247-39F7-4916-84F5-17C3CC09A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5921E95-7807-4736-800F-0F9614C2A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5D3006F-64A6-4BF7-B71D-3E6567DF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720A77E-BCE5-4656-8E7D-42C6441D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EF6A472-29C5-47B4-AB48-8C9BA319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40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D91B6C-927A-485B-9E35-BC134DFF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D6B98F1-DBC4-4FAB-AE21-A5F78476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F51A25-00E5-4C69-9A5B-2DAF2A95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A0EB81F-3367-4D13-A9DC-F6D55CAB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684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1BA6110-1283-4E55-AAD7-2DECE9E4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36F34F-BC6F-4C9C-A4C2-E7EF5FAB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1ED9EAF-E740-4DD9-871D-E02697D8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73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F9B46B-C8D8-4A84-B952-FF93AEF0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7BD9C6E-1B7D-4007-8580-34034F24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FD909C4-9AD1-4954-A667-C73C3F8A5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F73A0E0-A7CD-455A-9953-A3AA096E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8476453-E688-4274-BE3E-A2645E25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3CD0957-8AFD-43F3-BDFC-9C6A3E2A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14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C5FB57-3E35-405D-B96D-7677750D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AB93AE8-CB7A-4373-8EB6-BD21FACEE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5E8FC9D-DD72-4CDD-B503-765C1C3AC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1142D9-A586-4C3E-A296-B3225300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43982BD-EB05-428C-9EEB-E1E10D42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1210EAB-886F-49FE-8DD6-CDEB6B82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0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668E756-8766-4240-9827-DA86BE20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0F29DC9-289C-415F-81FD-F5820C6D0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6310D72-D737-4A47-9F91-711CB828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4232-8D43-47FB-A08E-F7F0E97D99C1}" type="datetimeFigureOut">
              <a:rPr lang="he-IL" smtClean="0"/>
              <a:t>א'/אייר/תש"ף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22F2F58-35EC-4C42-A358-DD5BFA36C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782C986-8E63-46F5-8966-A6A0C2C90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4415-9A03-4CD9-8966-99D51EF2D2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333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922FEE6-2734-4703-B498-541009A4D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he-IL" sz="8800" dirty="0">
                <a:solidFill>
                  <a:srgbClr val="FFFFFF"/>
                </a:solidFill>
                <a:cs typeface="Acheneli Medium" pitchFamily="2" charset="-79"/>
              </a:rPr>
              <a:t>ישראל 2048 תחרות כרזות</a:t>
            </a:r>
          </a:p>
        </p:txBody>
      </p:sp>
    </p:spTree>
    <p:extLst>
      <p:ext uri="{BB962C8B-B14F-4D97-AF65-F5344CB8AC3E}">
        <p14:creationId xmlns:p14="http://schemas.microsoft.com/office/powerpoint/2010/main" val="39159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14">
            <a:extLst>
              <a:ext uri="{FF2B5EF4-FFF2-40B4-BE49-F238E27FC236}">
                <a16:creationId xmlns:a16="http://schemas.microsoft.com/office/drawing/2014/main" id="{F3D5F227-529B-4352-A3CD-E952107734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20">
            <a:extLst>
              <a:ext uri="{FF2B5EF4-FFF2-40B4-BE49-F238E27FC236}">
                <a16:creationId xmlns:a16="http://schemas.microsoft.com/office/drawing/2014/main" id="{CE4789BB-66F5-490B-9121-6E504585A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32">
            <a:extLst>
              <a:ext uri="{FF2B5EF4-FFF2-40B4-BE49-F238E27FC236}">
                <a16:creationId xmlns:a16="http://schemas.microsoft.com/office/drawing/2014/main" id="{FBF8A297-D8AA-4038-B9B4-D9C8E6D33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34">
            <a:extLst>
              <a:ext uri="{FF2B5EF4-FFF2-40B4-BE49-F238E27FC236}">
                <a16:creationId xmlns:a16="http://schemas.microsoft.com/office/drawing/2014/main" id="{83D224AB-A143-45BC-8679-8B4917181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41">
            <a:extLst>
              <a:ext uri="{FF2B5EF4-FFF2-40B4-BE49-F238E27FC236}">
                <a16:creationId xmlns:a16="http://schemas.microsoft.com/office/drawing/2014/main" id="{C5F02CD2-0E66-432E-91F5-DFBCE9273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43">
            <a:extLst>
              <a:ext uri="{FF2B5EF4-FFF2-40B4-BE49-F238E27FC236}">
                <a16:creationId xmlns:a16="http://schemas.microsoft.com/office/drawing/2014/main" id="{865D3268-CCA8-42DB-AD3C-0A79A4485B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49">
            <a:extLst>
              <a:ext uri="{FF2B5EF4-FFF2-40B4-BE49-F238E27FC236}">
                <a16:creationId xmlns:a16="http://schemas.microsoft.com/office/drawing/2014/main" id="{7482EBF9-024B-415A-B065-A6B2D00968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5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56">
            <a:extLst>
              <a:ext uri="{FF2B5EF4-FFF2-40B4-BE49-F238E27FC236}">
                <a16:creationId xmlns:a16="http://schemas.microsoft.com/office/drawing/2014/main" id="{43BC56E3-9DDF-43BB-8EE9-495907E19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57">
            <a:extLst>
              <a:ext uri="{FF2B5EF4-FFF2-40B4-BE49-F238E27FC236}">
                <a16:creationId xmlns:a16="http://schemas.microsoft.com/office/drawing/2014/main" id="{4B3679FC-340D-4D26-8CBE-2985333709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4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72">
            <a:extLst>
              <a:ext uri="{FF2B5EF4-FFF2-40B4-BE49-F238E27FC236}">
                <a16:creationId xmlns:a16="http://schemas.microsoft.com/office/drawing/2014/main" id="{86861A7C-3472-4233-8257-EF8F72769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0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86">
            <a:extLst>
              <a:ext uri="{FF2B5EF4-FFF2-40B4-BE49-F238E27FC236}">
                <a16:creationId xmlns:a16="http://schemas.microsoft.com/office/drawing/2014/main" id="{714747A9-8886-444B-9A50-2C2CCDB34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77">
            <a:extLst>
              <a:ext uri="{FF2B5EF4-FFF2-40B4-BE49-F238E27FC236}">
                <a16:creationId xmlns:a16="http://schemas.microsoft.com/office/drawing/2014/main" id="{C975E377-03D9-4DDC-845A-71E932204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79">
            <a:extLst>
              <a:ext uri="{FF2B5EF4-FFF2-40B4-BE49-F238E27FC236}">
                <a16:creationId xmlns:a16="http://schemas.microsoft.com/office/drawing/2014/main" id="{4FD4C612-680D-4469-9165-025F9CD26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0"/>
            <a:ext cx="1059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8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922FEE6-2734-4703-B498-541009A4D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he-IL" sz="5600">
                <a:solidFill>
                  <a:srgbClr val="FFFFFF"/>
                </a:solidFill>
                <a:cs typeface="Acheneli Medium" pitchFamily="2" charset="-79"/>
              </a:rPr>
              <a:t>ישראל 2048 תחרות כרזות</a:t>
            </a:r>
          </a:p>
        </p:txBody>
      </p:sp>
    </p:spTree>
    <p:extLst>
      <p:ext uri="{BB962C8B-B14F-4D97-AF65-F5344CB8AC3E}">
        <p14:creationId xmlns:p14="http://schemas.microsoft.com/office/powerpoint/2010/main" val="104537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90Won2nd">
            <a:extLst>
              <a:ext uri="{FF2B5EF4-FFF2-40B4-BE49-F238E27FC236}">
                <a16:creationId xmlns:a16="http://schemas.microsoft.com/office/drawing/2014/main" id="{A2693B47-AB3B-49AD-B8BA-D5503488E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39">
            <a:extLst>
              <a:ext uri="{FF2B5EF4-FFF2-40B4-BE49-F238E27FC236}">
                <a16:creationId xmlns:a16="http://schemas.microsoft.com/office/drawing/2014/main" id="{19CC3D82-873C-4F10-9204-500B71D23D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64">
            <a:extLst>
              <a:ext uri="{FF2B5EF4-FFF2-40B4-BE49-F238E27FC236}">
                <a16:creationId xmlns:a16="http://schemas.microsoft.com/office/drawing/2014/main" id="{77DEE36A-DE78-4C13-81B5-5353B31C1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69">
            <a:extLst>
              <a:ext uri="{FF2B5EF4-FFF2-40B4-BE49-F238E27FC236}">
                <a16:creationId xmlns:a16="http://schemas.microsoft.com/office/drawing/2014/main" id="{E492A202-96CE-49F7-A49E-8F2AD7060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83">
            <a:extLst>
              <a:ext uri="{FF2B5EF4-FFF2-40B4-BE49-F238E27FC236}">
                <a16:creationId xmlns:a16="http://schemas.microsoft.com/office/drawing/2014/main" id="{9930E790-46C5-4C8E-9D34-1C9C2EE5E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21">
            <a:extLst>
              <a:ext uri="{FF2B5EF4-FFF2-40B4-BE49-F238E27FC236}">
                <a16:creationId xmlns:a16="http://schemas.microsoft.com/office/drawing/2014/main" id="{2017EC29-0BEE-4739-8980-F7AFE9648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11">
            <a:extLst>
              <a:ext uri="{FF2B5EF4-FFF2-40B4-BE49-F238E27FC236}">
                <a16:creationId xmlns:a16="http://schemas.microsoft.com/office/drawing/2014/main" id="{BAA28F04-B219-427A-BEA0-BE1A0DE8A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8</Words>
  <Application>Microsoft Office PowerPoint</Application>
  <PresentationFormat>מסך רחב</PresentationFormat>
  <Paragraphs>2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ערכת נושא Office</vt:lpstr>
      <vt:lpstr>ישראל 2048 תחרות כרזות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ישראל 2048 תחרות כרזות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ישראל 2048 תחרות כרזות</dc:title>
  <dc:creator>Nir Penso</dc:creator>
  <cp:lastModifiedBy>Nir Penso</cp:lastModifiedBy>
  <cp:revision>4</cp:revision>
  <dcterms:created xsi:type="dcterms:W3CDTF">2020-04-22T13:40:05Z</dcterms:created>
  <dcterms:modified xsi:type="dcterms:W3CDTF">2020-04-27T17:49:11Z</dcterms:modified>
</cp:coreProperties>
</file>