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7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A73784B-AC76-4BAD-93AF-C72D0EDFD71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A5BB516C-0520-4269-A54D-7B31F97D9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984" y="1119014"/>
            <a:ext cx="6896936" cy="46209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11DCF04-0C7C-44FC-8246-FC8D736B1A71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כותרת 1">
            <a:extLst>
              <a:ext uri="{FF2B5EF4-FFF2-40B4-BE49-F238E27FC236}">
                <a16:creationId xmlns:a16="http://schemas.microsoft.com/office/drawing/2014/main" id="{55A7B013-5E4C-4C3E-AFF5-157E9991B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05" y="640080"/>
            <a:ext cx="3378099" cy="3034857"/>
          </a:xfrm>
        </p:spPr>
        <p:txBody>
          <a:bodyPr anchor="b">
            <a:normAutofit/>
          </a:bodyPr>
          <a:lstStyle/>
          <a:p>
            <a:r>
              <a:rPr lang="he-IL" sz="4400"/>
              <a:t>מבחן פסיכוטכני לדוגמא</a:t>
            </a:r>
          </a:p>
        </p:txBody>
      </p:sp>
    </p:spTree>
    <p:extLst>
      <p:ext uri="{BB962C8B-B14F-4D97-AF65-F5344CB8AC3E}">
        <p14:creationId xmlns:p14="http://schemas.microsoft.com/office/powerpoint/2010/main" val="386522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62717A38-2C04-4A26-A49F-7FDD43048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675" y="52387"/>
            <a:ext cx="6460969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52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98ECBF38-FCC7-4CE1-91CF-53786C385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33" y="1968109"/>
            <a:ext cx="10583331" cy="2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3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B1A71-1D39-43C5-A56A-38D33A4053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rgbClr val="FF9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DEAF624C-ACEE-4BF7-900E-AAC57F5E25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9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49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B1A71-1D39-43C5-A56A-38D33A4053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rgbClr val="F3FF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F4CE8095-EFF5-4BD8-827D-A262886AE5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6" r="1" b="1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37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6B76B4D5-8AB1-42EE-8AD9-01556C72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469" y="804333"/>
            <a:ext cx="10257058" cy="524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93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5EC7A1B6-49E6-4425-90B7-BBE264143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100" y="804333"/>
            <a:ext cx="6687797" cy="524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017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B1A71-1D39-43C5-A56A-38D33A4053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F3847EEA-9853-48DD-AF79-C3B85CA7A7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21" r="1" b="1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15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04C0BC6-B04D-4459-B721-9C030C3927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2F024E-D853-479C-B5A9-08293A2D72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702DAC3C-EDE1-4659-BDEC-33A5C8A867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643467" y="1308093"/>
            <a:ext cx="10905066" cy="424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041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904C0BC6-B04D-4459-B721-9C030C3927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2F024E-D853-479C-B5A9-08293A2D72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7E658A91-2565-432A-9767-45CED9FF3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31333"/>
            <a:ext cx="10905066" cy="499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226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621E181-06A8-41B5-8FEE-1AB9826AD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130" y="2237172"/>
            <a:ext cx="9803049" cy="189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1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C4998202-C08E-4F82-9D03-B91290741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33" y="1113894"/>
            <a:ext cx="10583331" cy="463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77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4C0BC6-B04D-4459-B721-9C030C3927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2F024E-D853-479C-B5A9-08293A2D72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8699846A-054D-47DF-8FEB-854A909A2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145" y="643467"/>
            <a:ext cx="910571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57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ינטגרל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3</Words>
  <Application>Microsoft Office PowerPoint</Application>
  <PresentationFormat>מסך רחב</PresentationFormat>
  <Paragraphs>1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8" baseType="lpstr">
      <vt:lpstr>Levenim MT</vt:lpstr>
      <vt:lpstr>Tw Cen MT</vt:lpstr>
      <vt:lpstr>Tw Cen MT Condensed</vt:lpstr>
      <vt:lpstr>Wingdings 3</vt:lpstr>
      <vt:lpstr>אינטגרל</vt:lpstr>
      <vt:lpstr>מבחן פסיכוטכני לדוגמא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Nir Penso</dc:creator>
  <cp:lastModifiedBy>Nir Penso</cp:lastModifiedBy>
  <cp:revision>4</cp:revision>
  <dcterms:created xsi:type="dcterms:W3CDTF">2018-02-11T09:58:06Z</dcterms:created>
  <dcterms:modified xsi:type="dcterms:W3CDTF">2018-02-11T10:13:08Z</dcterms:modified>
</cp:coreProperties>
</file>