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5" d="100"/>
          <a:sy n="95" d="100"/>
        </p:scale>
        <p:origin x="10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87BD-ACB6-4B4F-8AD9-876CEB2856B9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CB3C-7580-4E1B-A6AB-BA54E15E2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982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87BD-ACB6-4B4F-8AD9-876CEB2856B9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CB3C-7580-4E1B-A6AB-BA54E15E2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8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87BD-ACB6-4B4F-8AD9-876CEB2856B9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CB3C-7580-4E1B-A6AB-BA54E15E2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629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87BD-ACB6-4B4F-8AD9-876CEB2856B9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CB3C-7580-4E1B-A6AB-BA54E15E2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206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87BD-ACB6-4B4F-8AD9-876CEB2856B9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CB3C-7580-4E1B-A6AB-BA54E15E2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564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87BD-ACB6-4B4F-8AD9-876CEB2856B9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CB3C-7580-4E1B-A6AB-BA54E15E2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4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87BD-ACB6-4B4F-8AD9-876CEB2856B9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CB3C-7580-4E1B-A6AB-BA54E15E2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339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87BD-ACB6-4B4F-8AD9-876CEB2856B9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CB3C-7580-4E1B-A6AB-BA54E15E2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4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87BD-ACB6-4B4F-8AD9-876CEB2856B9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CB3C-7580-4E1B-A6AB-BA54E15E2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226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87BD-ACB6-4B4F-8AD9-876CEB2856B9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CB3C-7580-4E1B-A6AB-BA54E15E2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468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87BD-ACB6-4B4F-8AD9-876CEB2856B9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CB3C-7580-4E1B-A6AB-BA54E15E2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854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987BD-ACB6-4B4F-8AD9-876CEB2856B9}" type="datetimeFigureOut">
              <a:rPr lang="he-IL" smtClean="0"/>
              <a:t>י"א/שבט/תשפ"א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ACB3C-7580-4E1B-A6AB-BA54E15E2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005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oS5a8vRbN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QjVZobC4TI&amp;t=21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QjVZobC4TI&amp;t=21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cs typeface="+mn-cs"/>
              </a:rPr>
              <a:t>מבצע </a:t>
            </a:r>
            <a:r>
              <a:rPr lang="he-IL" b="1" dirty="0">
                <a:solidFill>
                  <a:schemeClr val="tx2"/>
                </a:solidFill>
                <a:cs typeface="+mn-cs"/>
              </a:rPr>
              <a:t>כחול</a:t>
            </a:r>
            <a:r>
              <a:rPr lang="he-IL" b="1" dirty="0">
                <a:cs typeface="+mn-cs"/>
              </a:rPr>
              <a:t> </a:t>
            </a:r>
            <a:r>
              <a:rPr lang="he-IL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וחום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5" t="28423" r="42054" b="41796"/>
          <a:stretch/>
        </p:blipFill>
        <p:spPr bwMode="auto">
          <a:xfrm>
            <a:off x="4860032" y="1772816"/>
            <a:ext cx="2889765" cy="23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6" t="4334" r="25961" b="75180"/>
          <a:stretch/>
        </p:blipFill>
        <p:spPr bwMode="auto">
          <a:xfrm>
            <a:off x="899592" y="2204864"/>
            <a:ext cx="306834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3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e-IL" b="1" dirty="0">
                <a:cs typeface="+mn-cs"/>
              </a:rPr>
              <a:t>רקע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4525963"/>
          </a:xfrm>
        </p:spPr>
        <p:txBody>
          <a:bodyPr/>
          <a:lstStyle/>
          <a:p>
            <a:r>
              <a:rPr lang="he-IL" dirty="0"/>
              <a:t>25 בנובמבר 1987 פיגוע ליל </a:t>
            </a:r>
            <a:r>
              <a:rPr lang="he-IL" dirty="0" err="1"/>
              <a:t>הגילשונים</a:t>
            </a:r>
            <a:endParaRPr lang="he-IL" dirty="0"/>
          </a:p>
          <a:p>
            <a:r>
              <a:rPr lang="he-IL" dirty="0"/>
              <a:t>מבוצע על-ידי ארגון החזית העממית של אחמד ג'יבריל</a:t>
            </a:r>
          </a:p>
          <a:p>
            <a:pPr lvl="1"/>
            <a:r>
              <a:rPr lang="he-IL" dirty="0"/>
              <a:t>6 חיילי צה"ל הרוגים</a:t>
            </a:r>
          </a:p>
          <a:p>
            <a:pPr lvl="1"/>
            <a:r>
              <a:rPr lang="he-IL" dirty="0"/>
              <a:t>10 חיילים פצועים</a:t>
            </a:r>
          </a:p>
          <a:p>
            <a:pPr lvl="1"/>
            <a:endParaRPr lang="he-IL" dirty="0"/>
          </a:p>
          <a:p>
            <a:pPr lvl="1"/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72147"/>
            <a:ext cx="4536504" cy="30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04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e-IL" b="1" dirty="0">
                <a:cs typeface="+mn-cs"/>
              </a:rPr>
              <a:t>רקע - המשך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he-IL" dirty="0"/>
              <a:t>צה"ל בתגובה תוקף את בסיס האימונים והמפקדה של ג'יבריל </a:t>
            </a:r>
            <a:r>
              <a:rPr lang="he-IL" dirty="0" err="1"/>
              <a:t>בנועימה</a:t>
            </a:r>
            <a:r>
              <a:rPr lang="he-IL" dirty="0"/>
              <a:t> ליד </a:t>
            </a:r>
            <a:r>
              <a:rPr lang="he-IL" dirty="0" err="1"/>
              <a:t>דאמור</a:t>
            </a:r>
            <a:r>
              <a:rPr lang="he-IL" dirty="0"/>
              <a:t> שבלבנון</a:t>
            </a:r>
            <a:br>
              <a:rPr lang="en-US" dirty="0"/>
            </a:br>
            <a:endParaRPr lang="he-IL" dirty="0"/>
          </a:p>
          <a:p>
            <a:r>
              <a:rPr lang="he-IL" dirty="0"/>
              <a:t>הפגיעות אינן משמעותיות ומחליטים לצאת לפעולה קרקעית</a:t>
            </a:r>
            <a:br>
              <a:rPr lang="en-US" dirty="0"/>
            </a:br>
            <a:endParaRPr lang="he-IL" dirty="0"/>
          </a:p>
          <a:p>
            <a:r>
              <a:rPr lang="he-IL" dirty="0"/>
              <a:t>מוקם כוח ייעודי לטובת המבצע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926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13801" r="26580" b="3945"/>
          <a:stretch/>
        </p:blipFill>
        <p:spPr bwMode="auto">
          <a:xfrm>
            <a:off x="-3638" y="273803"/>
            <a:ext cx="9147638" cy="656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32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4300" r="26474" b="5501"/>
          <a:stretch/>
        </p:blipFill>
        <p:spPr bwMode="auto">
          <a:xfrm>
            <a:off x="0" y="1013115"/>
            <a:ext cx="9144000" cy="584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3271" y="44624"/>
            <a:ext cx="3272050" cy="76944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</a:defRPr>
            </a:lvl1pPr>
          </a:lstStyle>
          <a:p>
            <a:r>
              <a:rPr lang="he-IL" dirty="0"/>
              <a:t>גזרת הפעולה</a:t>
            </a:r>
          </a:p>
        </p:txBody>
      </p:sp>
      <p:sp>
        <p:nvSpPr>
          <p:cNvPr id="3" name="אליפסה 2"/>
          <p:cNvSpPr/>
          <p:nvPr/>
        </p:nvSpPr>
        <p:spPr>
          <a:xfrm>
            <a:off x="2987824" y="3356992"/>
            <a:ext cx="4608512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300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b="1" dirty="0">
                <a:cs typeface="+mn-cs"/>
              </a:rPr>
              <a:t>הפעולה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/>
          </a:bodyPr>
          <a:lstStyle/>
          <a:p>
            <a:r>
              <a:rPr lang="he-IL" dirty="0"/>
              <a:t>8-9 דצמבר 1988</a:t>
            </a:r>
          </a:p>
          <a:p>
            <a:r>
              <a:rPr lang="he-IL" dirty="0"/>
              <a:t>כוח גולני ושייטת 13 </a:t>
            </a:r>
          </a:p>
          <a:p>
            <a:r>
              <a:rPr lang="he-IL" dirty="0"/>
              <a:t>פיקוד </a:t>
            </a:r>
          </a:p>
          <a:p>
            <a:pPr lvl="1"/>
            <a:r>
              <a:rPr lang="he-IL" dirty="0"/>
              <a:t>רמטכ"ל רא"ל דן שומרון בבור בקריה</a:t>
            </a:r>
          </a:p>
          <a:p>
            <a:pPr lvl="1"/>
            <a:r>
              <a:rPr lang="he-IL" dirty="0"/>
              <a:t>אלוף דורון רובין ספינת חפ"ק בים</a:t>
            </a:r>
          </a:p>
          <a:p>
            <a:pPr lvl="1"/>
            <a:r>
              <a:rPr lang="he-IL" dirty="0"/>
              <a:t>מח"ט גולני אל"מ ברוך שפיגל בשטח</a:t>
            </a:r>
          </a:p>
          <a:p>
            <a:r>
              <a:rPr lang="he-IL" dirty="0"/>
              <a:t>פיצולי כוחות והתקדמות איטית גרמו לשיבוש לוחות הזמנים</a:t>
            </a:r>
          </a:p>
          <a:p>
            <a:r>
              <a:rPr lang="he-IL" dirty="0"/>
              <a:t>סא"ל אמיר מי-טל מג"ד 12 נהרג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https://www.youtube.com/watch?v=uoS5a8vRbNU</a:t>
            </a:r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282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b="1" dirty="0">
                <a:cs typeface="+mn-cs"/>
              </a:rPr>
              <a:t>החילוץ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he-IL" dirty="0"/>
              <a:t>הכוח מקבל פקודת נסיגה</a:t>
            </a:r>
          </a:p>
          <a:p>
            <a:r>
              <a:rPr lang="he-IL" dirty="0"/>
              <a:t>המח"ט מבין שיש לוחמים בשטח ומסרב להתפנות</a:t>
            </a:r>
          </a:p>
          <a:p>
            <a:r>
              <a:rPr lang="he-IL" dirty="0"/>
              <a:t>הרמטכ"ל פוקד על הנסיגה </a:t>
            </a:r>
          </a:p>
          <a:p>
            <a:r>
              <a:rPr lang="he-IL" dirty="0"/>
              <a:t>מתחילה פעולת החילוץ</a:t>
            </a:r>
          </a:p>
          <a:p>
            <a:endParaRPr lang="he-IL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https://www.youtube.com/watch?v=UQjVZobC4TI&amp;t=21s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218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0350E56-7046-4CB1-BDD1-CFA34657D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https://www.youtube.com/watch?v=UQjVZobC4TI&amp;t=21s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663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b="1" dirty="0">
                <a:cs typeface="+mn-cs"/>
              </a:rPr>
              <a:t>סיכום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he-IL" dirty="0"/>
              <a:t>מודיעין איכותי הוא מפתח להצלחה</a:t>
            </a:r>
          </a:p>
          <a:p>
            <a:r>
              <a:rPr lang="he-IL" dirty="0"/>
              <a:t>נחישות ויכולת </a:t>
            </a:r>
            <a:r>
              <a:rPr lang="he-IL" dirty="0" err="1"/>
              <a:t>אילתור</a:t>
            </a:r>
            <a:endParaRPr lang="he-IL" dirty="0"/>
          </a:p>
          <a:p>
            <a:r>
              <a:rPr lang="he-IL" dirty="0"/>
              <a:t>ערכים של </a:t>
            </a:r>
          </a:p>
          <a:p>
            <a:pPr lvl="1"/>
            <a:r>
              <a:rPr lang="he-IL" dirty="0"/>
              <a:t>רעות</a:t>
            </a:r>
          </a:p>
          <a:p>
            <a:pPr lvl="1"/>
            <a:r>
              <a:rPr lang="he-IL" dirty="0"/>
              <a:t>נחישות ודבקות במשימה</a:t>
            </a:r>
          </a:p>
          <a:p>
            <a:pPr lvl="1"/>
            <a:r>
              <a:rPr lang="he-IL" dirty="0"/>
              <a:t>אחריות מפקדים</a:t>
            </a:r>
          </a:p>
          <a:p>
            <a:pPr lvl="1"/>
            <a:r>
              <a:rPr lang="he-IL" dirty="0"/>
              <a:t>לא מפקירים פצועים וחיילים בשטח </a:t>
            </a:r>
          </a:p>
          <a:p>
            <a:pPr lvl="1"/>
            <a:r>
              <a:rPr lang="he-IL" dirty="0"/>
              <a:t>כשלוחם יוצא לפעילות כל צה"ל מאחוריו 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394337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192</Words>
  <Application>Microsoft Office PowerPoint</Application>
  <PresentationFormat>‫הצגה על המסך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2" baseType="lpstr">
      <vt:lpstr>Arial</vt:lpstr>
      <vt:lpstr>Calibri</vt:lpstr>
      <vt:lpstr>ערכת נושא Office</vt:lpstr>
      <vt:lpstr>מבצע כחול וחום</vt:lpstr>
      <vt:lpstr>רקע</vt:lpstr>
      <vt:lpstr>רקע - המשך</vt:lpstr>
      <vt:lpstr>מצגת של PowerPoint‏</vt:lpstr>
      <vt:lpstr>מצגת של PowerPoint‏</vt:lpstr>
      <vt:lpstr>הפעולה</vt:lpstr>
      <vt:lpstr>החילוץ</vt:lpstr>
      <vt:lpstr>מצגת של PowerPoint‏</vt:lpstr>
      <vt:lpstr>סיכום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מבצע כחול וחום</dc:title>
  <dc:creator>Odi</dc:creator>
  <cp:lastModifiedBy>Oded Shir-On</cp:lastModifiedBy>
  <cp:revision>10</cp:revision>
  <dcterms:created xsi:type="dcterms:W3CDTF">2019-01-28T14:41:51Z</dcterms:created>
  <dcterms:modified xsi:type="dcterms:W3CDTF">2021-01-24T08:23:24Z</dcterms:modified>
</cp:coreProperties>
</file>