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09" d="100"/>
          <a:sy n="109" d="100"/>
        </p:scale>
        <p:origin x="-16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4265-6347-41E8-9736-368C6BDE82AE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0E6C8-300B-4FAB-9B21-E16FFAAF8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6936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4265-6347-41E8-9736-368C6BDE82AE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0E6C8-300B-4FAB-9B21-E16FFAAF8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5005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4265-6347-41E8-9736-368C6BDE82AE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0E6C8-300B-4FAB-9B21-E16FFAAF8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18766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4265-6347-41E8-9736-368C6BDE82AE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0E6C8-300B-4FAB-9B21-E16FFAAF8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65637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4265-6347-41E8-9736-368C6BDE82AE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0E6C8-300B-4FAB-9B21-E16FFAAF8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1911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4265-6347-41E8-9736-368C6BDE82AE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0E6C8-300B-4FAB-9B21-E16FFAAF8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42737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4265-6347-41E8-9736-368C6BDE82AE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0E6C8-300B-4FAB-9B21-E16FFAAF8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2104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4265-6347-41E8-9736-368C6BDE82AE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0E6C8-300B-4FAB-9B21-E16FFAAF8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371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4265-6347-41E8-9736-368C6BDE82AE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0E6C8-300B-4FAB-9B21-E16FFAAF8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7428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4265-6347-41E8-9736-368C6BDE82AE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0E6C8-300B-4FAB-9B21-E16FFAAF8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85420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4265-6347-41E8-9736-368C6BDE82AE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0E6C8-300B-4FAB-9B21-E16FFAAF8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48205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94265-6347-41E8-9736-368C6BDE82AE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0E6C8-300B-4FAB-9B21-E16FFAAF82D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37810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kyftRcrgh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he-IL" dirty="0" smtClean="0"/>
              <a:t>פרשת "מצפן"</a:t>
            </a:r>
            <a:endParaRPr lang="he-I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367109"/>
            <a:ext cx="5161756" cy="3871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0254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6763" y="548680"/>
            <a:ext cx="3315717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316278" y="836712"/>
            <a:ext cx="1800493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200" b="1" dirty="0" smtClean="0"/>
              <a:t>אודי אדיב</a:t>
            </a:r>
            <a:endParaRPr lang="he-IL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53023" y="3068960"/>
            <a:ext cx="7988084" cy="35394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800" dirty="0" smtClean="0"/>
              <a:t>נולד ב 21 ינואר 1946 בקיבוץ גן-שמואל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he-IL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800" dirty="0" smtClean="0"/>
              <a:t>התגייס לצנחנים ונלחם במלחמת ששת הימים השתתף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he-IL" sz="2800" dirty="0" smtClean="0"/>
              <a:t>בכיבוש העיר העתיקה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he-IL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800" dirty="0" smtClean="0"/>
              <a:t>עם שחרורו מהצבא אימץ לעצמו דעות קומוניסטיות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he-IL" sz="2800" dirty="0" smtClean="0"/>
              <a:t>מרקסיסטיות קיצוניות וחתר להפלת המשטר בישראל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1845235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דן ורד</a:t>
            </a:r>
            <a:r>
              <a:rPr lang="en-US" dirty="0" smtClean="0"/>
              <a:t/>
            </a:r>
            <a:br>
              <a:rPr lang="en-US" dirty="0" smtClean="0"/>
            </a:br>
            <a:endParaRPr lang="he-IL" dirty="0" smtClean="0"/>
          </a:p>
          <a:p>
            <a:r>
              <a:rPr lang="he-IL" dirty="0" smtClean="0"/>
              <a:t>רמי ליבנה</a:t>
            </a:r>
            <a:r>
              <a:rPr lang="en-US" dirty="0" smtClean="0"/>
              <a:t/>
            </a:r>
            <a:br>
              <a:rPr lang="en-US" dirty="0" smtClean="0"/>
            </a:br>
            <a:endParaRPr lang="he-IL" dirty="0" smtClean="0"/>
          </a:p>
          <a:p>
            <a:r>
              <a:rPr lang="he-IL" dirty="0" err="1" smtClean="0"/>
              <a:t>דאוד</a:t>
            </a:r>
            <a:r>
              <a:rPr lang="he-IL" dirty="0" smtClean="0"/>
              <a:t> תורכי</a:t>
            </a:r>
            <a:endParaRPr lang="he-IL" dirty="0"/>
          </a:p>
        </p:txBody>
      </p:sp>
      <p:sp>
        <p:nvSpPr>
          <p:cNvPr id="4" name="כותרת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חברים נוספים</a:t>
            </a:r>
            <a:endParaRPr lang="he-I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356992"/>
            <a:ext cx="1600572" cy="3161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7689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תהליך הגיוס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7504" y="1600200"/>
            <a:ext cx="8784976" cy="4525963"/>
          </a:xfrm>
        </p:spPr>
        <p:txBody>
          <a:bodyPr/>
          <a:lstStyle/>
          <a:p>
            <a:r>
              <a:rPr lang="he-IL" dirty="0" smtClean="0"/>
              <a:t>אודי אדיב יוצר קשר עם "אבו </a:t>
            </a:r>
            <a:r>
              <a:rPr lang="he-IL" dirty="0" err="1" smtClean="0"/>
              <a:t>כאמל</a:t>
            </a:r>
            <a:r>
              <a:rPr lang="he-IL" dirty="0" smtClean="0"/>
              <a:t>" מהמודיעין בסורי</a:t>
            </a:r>
          </a:p>
          <a:p>
            <a:r>
              <a:rPr lang="he-IL" dirty="0" smtClean="0"/>
              <a:t>טס לאתונה לפגישה עם מפעילו</a:t>
            </a:r>
          </a:p>
          <a:p>
            <a:r>
              <a:rPr lang="he-IL" dirty="0" smtClean="0"/>
              <a:t>לאחר שנה טס לאתונה ומשם לדמשק</a:t>
            </a:r>
          </a:p>
          <a:p>
            <a:r>
              <a:rPr lang="he-IL" dirty="0" smtClean="0"/>
              <a:t>נדרש להעביר מידע </a:t>
            </a:r>
          </a:p>
          <a:p>
            <a:pPr lvl="1"/>
            <a:r>
              <a:rPr lang="he-IL" dirty="0" smtClean="0"/>
              <a:t>על סיסמאות גיוס מילואים</a:t>
            </a:r>
          </a:p>
          <a:p>
            <a:pPr lvl="1"/>
            <a:r>
              <a:rPr lang="he-IL" dirty="0" smtClean="0"/>
              <a:t>מערכי ההגנה לאורך הגבולות</a:t>
            </a:r>
          </a:p>
          <a:p>
            <a:pPr lvl="1"/>
            <a:r>
              <a:rPr lang="he-IL" dirty="0" smtClean="0"/>
              <a:t>על החברה בישראל</a:t>
            </a:r>
          </a:p>
          <a:p>
            <a:r>
              <a:rPr lang="he-IL" dirty="0" smtClean="0"/>
              <a:t>עובר אימוני נשק וחבלה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240143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מעקב ומעצר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שמעון אילן, חבר הקיבוץ, חושד באודי ומדווח עליו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לשב"כ</a:t>
            </a:r>
            <a:r>
              <a:rPr lang="en-US" dirty="0" smtClean="0"/>
              <a:t/>
            </a:r>
            <a:br>
              <a:rPr lang="en-US" dirty="0" smtClean="0"/>
            </a:br>
            <a:endParaRPr lang="he-IL" dirty="0" smtClean="0"/>
          </a:p>
          <a:p>
            <a:r>
              <a:rPr lang="he-IL" dirty="0" smtClean="0"/>
              <a:t>מתחיל עיקוב של יחידת המבצעים בשב"כ בישראל ובחו"ל</a:t>
            </a:r>
            <a:r>
              <a:rPr lang="en-US" dirty="0" smtClean="0"/>
              <a:t/>
            </a:r>
            <a:br>
              <a:rPr lang="en-US" dirty="0" smtClean="0"/>
            </a:br>
            <a:endParaRPr lang="he-IL" dirty="0" smtClean="0"/>
          </a:p>
          <a:p>
            <a:r>
              <a:rPr lang="he-IL" dirty="0" smtClean="0"/>
              <a:t>8 דצמבר 1972 נעצר אודי אדיב וכל חברי הרשת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09377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משפט ומאסר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r>
              <a:rPr lang="he-IL" dirty="0" smtClean="0"/>
              <a:t>פברואר 1973 משפט על בגידה, מגע עם סוכן זר</a:t>
            </a:r>
            <a:r>
              <a:rPr lang="en-US" dirty="0" smtClean="0"/>
              <a:t/>
            </a:r>
            <a:br>
              <a:rPr lang="en-US" dirty="0" smtClean="0"/>
            </a:br>
            <a:endParaRPr lang="he-IL" dirty="0" smtClean="0"/>
          </a:p>
          <a:p>
            <a:r>
              <a:rPr lang="he-IL" dirty="0" smtClean="0"/>
              <a:t>אודי אדיב לא מביע חרטה ונשפט ל 17 שנות מאסר</a:t>
            </a:r>
            <a:r>
              <a:rPr lang="en-US" dirty="0" smtClean="0"/>
              <a:t/>
            </a:r>
            <a:br>
              <a:rPr lang="en-US" dirty="0" smtClean="0"/>
            </a:br>
            <a:endParaRPr lang="he-IL" dirty="0" smtClean="0"/>
          </a:p>
          <a:p>
            <a:r>
              <a:rPr lang="he-IL" dirty="0" smtClean="0"/>
              <a:t>שאר חברי הרשת מביעים חרטה ונשפטים לתקופות מאסר קצרות יותר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450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שחרור 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r>
              <a:rPr lang="he-IL" dirty="0" smtClean="0"/>
              <a:t>לאחר 12 שנות מאסר עם אסירים ביטחוניים אודי אדיב השתחרר מהכלא</a:t>
            </a:r>
            <a:r>
              <a:rPr lang="en-US" dirty="0" smtClean="0"/>
              <a:t> </a:t>
            </a:r>
            <a:r>
              <a:rPr lang="he-IL" dirty="0" smtClean="0"/>
              <a:t> בשנת 1985</a:t>
            </a:r>
            <a:r>
              <a:rPr lang="en-US" dirty="0" smtClean="0"/>
              <a:t/>
            </a:r>
            <a:br>
              <a:rPr lang="en-US" dirty="0" smtClean="0"/>
            </a:br>
            <a:endParaRPr lang="he-IL" dirty="0" smtClean="0"/>
          </a:p>
          <a:p>
            <a:r>
              <a:rPr lang="he-IL" dirty="0" smtClean="0"/>
              <a:t>היום ד"ר במדעי החברה</a:t>
            </a:r>
            <a:r>
              <a:rPr lang="en-US" dirty="0" smtClean="0"/>
              <a:t/>
            </a:r>
            <a:br>
              <a:rPr lang="en-US" dirty="0" smtClean="0"/>
            </a:br>
            <a:endParaRPr lang="he-IL" dirty="0" smtClean="0"/>
          </a:p>
          <a:p>
            <a:r>
              <a:rPr lang="he-IL" dirty="0" smtClean="0"/>
              <a:t>בשנת 1988 הורשע אחיו אסף אדיב בחברות בארגון טרור של </a:t>
            </a:r>
            <a:r>
              <a:rPr lang="he-IL" dirty="0" err="1" smtClean="0"/>
              <a:t>נאיף</a:t>
            </a:r>
            <a:r>
              <a:rPr lang="he-IL" dirty="0" smtClean="0"/>
              <a:t> </a:t>
            </a:r>
            <a:r>
              <a:rPr lang="he-IL" dirty="0" err="1" smtClean="0"/>
              <a:t>חוותמה</a:t>
            </a:r>
            <a:r>
              <a:rPr lang="en-US" dirty="0" smtClean="0"/>
              <a:t/>
            </a:r>
            <a:br>
              <a:rPr lang="en-US" dirty="0" smtClean="0"/>
            </a:br>
            <a:endParaRPr lang="he-IL" dirty="0" smtClean="0"/>
          </a:p>
          <a:p>
            <a:r>
              <a:rPr lang="en-US" dirty="0" smtClean="0">
                <a:hlinkClick r:id="rId2"/>
              </a:rPr>
              <a:t>https://www.youtube.com/watch?v=hkyftRcrghU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62260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97</Words>
  <Application>Microsoft Office PowerPoint</Application>
  <PresentationFormat>‫הצגה על המסך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7</vt:i4>
      </vt:variant>
    </vt:vector>
  </HeadingPairs>
  <TitlesOfParts>
    <vt:vector size="8" baseType="lpstr">
      <vt:lpstr>ערכת נושא Office</vt:lpstr>
      <vt:lpstr>פרשת "מצפן"</vt:lpstr>
      <vt:lpstr>מצגת של PowerPoint</vt:lpstr>
      <vt:lpstr>חברים נוספים</vt:lpstr>
      <vt:lpstr>תהליך הגיוס</vt:lpstr>
      <vt:lpstr>מעקב ומעצר</vt:lpstr>
      <vt:lpstr>משפט ומאסר</vt:lpstr>
      <vt:lpstr>שחרור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פרשת "מצפן"</dc:title>
  <dc:creator>Odi</dc:creator>
  <cp:lastModifiedBy>Odi</cp:lastModifiedBy>
  <cp:revision>8</cp:revision>
  <dcterms:created xsi:type="dcterms:W3CDTF">2019-02-25T13:28:57Z</dcterms:created>
  <dcterms:modified xsi:type="dcterms:W3CDTF">2019-02-25T15:57:00Z</dcterms:modified>
</cp:coreProperties>
</file>