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8193-C70B-44E9-BE7E-4BA48C5324FF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0DA-F873-454D-B89D-B4050C2E7D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998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8193-C70B-44E9-BE7E-4BA48C5324FF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0DA-F873-454D-B89D-B4050C2E7D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837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8193-C70B-44E9-BE7E-4BA48C5324FF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0DA-F873-454D-B89D-B4050C2E7D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63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8193-C70B-44E9-BE7E-4BA48C5324FF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0DA-F873-454D-B89D-B4050C2E7D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577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8193-C70B-44E9-BE7E-4BA48C5324FF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0DA-F873-454D-B89D-B4050C2E7D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141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8193-C70B-44E9-BE7E-4BA48C5324FF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0DA-F873-454D-B89D-B4050C2E7D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082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8193-C70B-44E9-BE7E-4BA48C5324FF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0DA-F873-454D-B89D-B4050C2E7D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745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8193-C70B-44E9-BE7E-4BA48C5324FF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0DA-F873-454D-B89D-B4050C2E7D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417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8193-C70B-44E9-BE7E-4BA48C5324FF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0DA-F873-454D-B89D-B4050C2E7D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783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8193-C70B-44E9-BE7E-4BA48C5324FF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0DA-F873-454D-B89D-B4050C2E7D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213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8193-C70B-44E9-BE7E-4BA48C5324FF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A0DA-F873-454D-B89D-B4050C2E7D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875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18193-C70B-44E9-BE7E-4BA48C5324FF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6A0DA-F873-454D-B89D-B4050C2E7D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888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8315"/>
            <a:ext cx="4464496" cy="654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3"/>
          <p:cNvSpPr/>
          <p:nvPr/>
        </p:nvSpPr>
        <p:spPr>
          <a:xfrm>
            <a:off x="85100" y="483081"/>
            <a:ext cx="381386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פתקים </a:t>
            </a:r>
          </a:p>
          <a:p>
            <a:pPr algn="ctr"/>
            <a:r>
              <a:rPr lang="he-IL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של גבורה</a:t>
            </a:r>
            <a:endParaRPr lang="he-IL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8252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619125"/>
            <a:ext cx="57721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66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600" b="1" dirty="0" smtClean="0">
                <a:cs typeface="+mn-cs"/>
              </a:rPr>
              <a:t>אורי אילן</a:t>
            </a:r>
            <a:endParaRPr lang="he-IL" sz="6600" b="1" dirty="0"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365" y="1772816"/>
            <a:ext cx="8061822" cy="34163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600" dirty="0"/>
              <a:t>נולד</a:t>
            </a:r>
            <a:r>
              <a:rPr lang="he-IL" sz="3600" dirty="0" smtClean="0"/>
              <a:t> ב 17 פברואר  1935 בקיבוץ גן-שמואל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600" dirty="0" smtClean="0"/>
              <a:t>יולי 1953 התגייס לגולני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600" dirty="0" smtClean="0"/>
              <a:t>8 דצמבר 1954 יצא למבצע סודי בסוריה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he-IL" sz="3600" dirty="0" smtClean="0"/>
              <a:t>   מבצע "צרצר"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17008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cs typeface="+mn-cs"/>
              </a:rPr>
              <a:t>מבצע "צרצר"</a:t>
            </a:r>
            <a:endParaRPr lang="he-IL" b="1" dirty="0"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40" y="1268760"/>
            <a:ext cx="8831265" cy="258532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600" b="1" dirty="0" smtClean="0"/>
              <a:t>מועד:</a:t>
            </a:r>
            <a:r>
              <a:rPr lang="he-IL" sz="3600" dirty="0" smtClean="0"/>
              <a:t> בלילה</a:t>
            </a:r>
            <a:r>
              <a:rPr lang="he-IL" dirty="0" smtClean="0"/>
              <a:t> </a:t>
            </a:r>
            <a:r>
              <a:rPr lang="he-IL" sz="3600" dirty="0"/>
              <a:t>בין ה 8-9 דצמבר </a:t>
            </a:r>
            <a:r>
              <a:rPr lang="he-IL" sz="3600" dirty="0" smtClean="0"/>
              <a:t>1954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600" b="1" dirty="0" smtClean="0"/>
              <a:t>גזרת הפעולה: </a:t>
            </a:r>
            <a:r>
              <a:rPr lang="he-IL" sz="3600" dirty="0" smtClean="0"/>
              <a:t>בין עין </a:t>
            </a:r>
            <a:r>
              <a:rPr lang="he-IL" sz="3600" dirty="0" err="1" smtClean="0"/>
              <a:t>פית</a:t>
            </a:r>
            <a:r>
              <a:rPr lang="he-IL" sz="3600" dirty="0" smtClean="0"/>
              <a:t> </a:t>
            </a:r>
            <a:r>
              <a:rPr lang="he-IL" sz="3600" dirty="0" err="1" smtClean="0"/>
              <a:t>לזעורה</a:t>
            </a:r>
            <a:r>
              <a:rPr lang="he-IL" sz="3600" dirty="0" smtClean="0"/>
              <a:t> שבסוריה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600" b="1" dirty="0" smtClean="0"/>
              <a:t>משימה:</a:t>
            </a:r>
            <a:r>
              <a:rPr lang="he-IL" sz="3600" dirty="0" smtClean="0"/>
              <a:t> החלפת מתקן ציתות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42116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cs typeface="+mn-cs"/>
              </a:rPr>
              <a:t>מבצע "צרצר"</a:t>
            </a:r>
            <a:endParaRPr lang="he-IL" b="1" dirty="0"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568" y="1268760"/>
            <a:ext cx="7244355" cy="507831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dirty="0" smtClean="0"/>
              <a:t>משתתפים:</a:t>
            </a:r>
          </a:p>
          <a:p>
            <a:r>
              <a:rPr lang="he-IL" sz="3600" dirty="0"/>
              <a:t>	</a:t>
            </a:r>
            <a:r>
              <a:rPr lang="he-IL" sz="3600" dirty="0" smtClean="0"/>
              <a:t>צנחנים</a:t>
            </a:r>
          </a:p>
          <a:p>
            <a:r>
              <a:rPr lang="he-IL" sz="3600" dirty="0"/>
              <a:t>	</a:t>
            </a:r>
            <a:r>
              <a:rPr lang="he-IL" sz="3600" dirty="0" smtClean="0"/>
              <a:t>סמל מאיר יעקובי – מפקד המשימה</a:t>
            </a:r>
          </a:p>
          <a:p>
            <a:r>
              <a:rPr lang="he-IL" sz="3600" dirty="0"/>
              <a:t>	</a:t>
            </a:r>
            <a:r>
              <a:rPr lang="he-IL" sz="3600" dirty="0" smtClean="0"/>
              <a:t>רב"ט יעקב (ג'קי) </a:t>
            </a:r>
            <a:r>
              <a:rPr lang="he-IL" sz="3600" dirty="0" err="1" smtClean="0"/>
              <a:t>לינד</a:t>
            </a:r>
            <a:r>
              <a:rPr lang="he-IL" sz="3600" dirty="0" smtClean="0"/>
              <a:t> </a:t>
            </a:r>
          </a:p>
          <a:p>
            <a:r>
              <a:rPr lang="he-IL" sz="3600" dirty="0"/>
              <a:t>	</a:t>
            </a:r>
            <a:r>
              <a:rPr lang="he-IL" sz="3600" dirty="0" smtClean="0"/>
              <a:t>טר"ש גד </a:t>
            </a:r>
            <a:r>
              <a:rPr lang="he-IL" sz="3600" dirty="0" err="1" smtClean="0"/>
              <a:t>קסטלניץ</a:t>
            </a:r>
            <a:r>
              <a:rPr lang="he-IL" sz="36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he-IL" sz="3600" dirty="0" smtClean="0"/>
          </a:p>
          <a:p>
            <a:r>
              <a:rPr lang="he-IL" sz="3600" dirty="0"/>
              <a:t>	</a:t>
            </a:r>
            <a:r>
              <a:rPr lang="he-IL" sz="3600" dirty="0" smtClean="0"/>
              <a:t>גולני</a:t>
            </a:r>
          </a:p>
          <a:p>
            <a:r>
              <a:rPr lang="he-IL" sz="3600" dirty="0"/>
              <a:t>	</a:t>
            </a:r>
            <a:r>
              <a:rPr lang="he-IL" sz="3600" dirty="0" smtClean="0"/>
              <a:t>סגן מאיר מוזס – מפקד סיירת גולני</a:t>
            </a:r>
          </a:p>
          <a:p>
            <a:r>
              <a:rPr lang="he-IL" sz="3600" dirty="0"/>
              <a:t>	</a:t>
            </a:r>
            <a:r>
              <a:rPr lang="he-IL" sz="3600" dirty="0" smtClean="0"/>
              <a:t>רב"ט אורי אילן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16886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640"/>
            <a:ext cx="82296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8520" y="1268760"/>
            <a:ext cx="921702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600" dirty="0" smtClean="0"/>
              <a:t>באזור תל-</a:t>
            </a:r>
            <a:r>
              <a:rPr lang="he-IL" sz="3600" dirty="0" err="1" smtClean="0"/>
              <a:t>פאחר</a:t>
            </a:r>
            <a:r>
              <a:rPr lang="he-IL" sz="3600" dirty="0" smtClean="0"/>
              <a:t> שמעל קיבוץ דן הלוחמים </a:t>
            </a:r>
          </a:p>
          <a:p>
            <a:pPr>
              <a:lnSpc>
                <a:spcPct val="150000"/>
              </a:lnSpc>
            </a:pPr>
            <a:r>
              <a:rPr lang="he-IL" sz="3600" dirty="0" smtClean="0"/>
              <a:t>    נחשפים על-ידי מארב סורי מתוכנן ונלקחים בשבי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600" dirty="0" smtClean="0"/>
              <a:t>13 ינואר 1955 אורי אילן מתאבד בכלא בדמשק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600" dirty="0" smtClean="0"/>
              <a:t>גופתו מועברת מיד לישראל ומובאת לקבורה 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98237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88640"/>
            <a:ext cx="5964270" cy="641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67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686093" cy="648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8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038"/>
            <a:ext cx="7128792" cy="667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94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3813"/>
            <a:ext cx="541972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66287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82</Words>
  <Application>Microsoft Office PowerPoint</Application>
  <PresentationFormat>‫הצגה על המסך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1" baseType="lpstr">
      <vt:lpstr>ערכת נושא Office</vt:lpstr>
      <vt:lpstr>מצגת של PowerPoint</vt:lpstr>
      <vt:lpstr>אורי אילן</vt:lpstr>
      <vt:lpstr>מבצע "צרצר"</vt:lpstr>
      <vt:lpstr>מבצע "צרצר"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Odi</dc:creator>
  <cp:lastModifiedBy>Odi</cp:lastModifiedBy>
  <cp:revision>8</cp:revision>
  <dcterms:created xsi:type="dcterms:W3CDTF">2018-01-13T17:34:08Z</dcterms:created>
  <dcterms:modified xsi:type="dcterms:W3CDTF">2018-01-13T20:30:02Z</dcterms:modified>
</cp:coreProperties>
</file>